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48" r:id="rId2"/>
  </p:sldMasterIdLst>
  <p:notesMasterIdLst>
    <p:notesMasterId r:id="rId16"/>
  </p:notesMasterIdLst>
  <p:sldIdLst>
    <p:sldId id="510" r:id="rId3"/>
    <p:sldId id="257" r:id="rId4"/>
    <p:sldId id="258" r:id="rId5"/>
    <p:sldId id="263" r:id="rId6"/>
    <p:sldId id="264" r:id="rId7"/>
    <p:sldId id="259" r:id="rId8"/>
    <p:sldId id="509" r:id="rId9"/>
    <p:sldId id="262" r:id="rId10"/>
    <p:sldId id="371" r:id="rId11"/>
    <p:sldId id="506" r:id="rId12"/>
    <p:sldId id="507" r:id="rId13"/>
    <p:sldId id="266"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39B2FB"/>
    <a:srgbClr val="FFBD4A"/>
    <a:srgbClr val="F3666A"/>
    <a:srgbClr val="F2BB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17924-613B-4F5F-9C6C-13C76A0901A5}" v="4" dt="2023-06-15T13:13:25.715"/>
    <p1510:client id="{0B9973A5-DC4C-ABF5-E006-EB15D3B0338C}" v="155" dt="2023-06-28T12:18:53.914"/>
    <p1510:client id="{3748CA26-E56C-A30A-5D2B-9E594856760F}" v="21" dt="2023-06-30T12:14:47.467"/>
    <p1510:client id="{37748725-8D49-DD7A-381F-22F92DE60E01}" v="158" dt="2023-06-28T12:54:14.079"/>
    <p1510:client id="{AD518B51-D9A1-AF60-74ED-B5B48D9B86C0}" v="6" dt="2023-06-29T08:17:32.729"/>
    <p1510:client id="{D43473BF-7248-0DB6-891A-E6F3F5C988C0}" v="2" dt="2023-07-03T09:13:06.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Duncan" userId="S::k2032431@kcl.ac.uk::700fa0e5-dabc-4cb5-82d3-dee5b34d3a56" providerId="AD" clId="Web-{AD518B51-D9A1-AF60-74ED-B5B48D9B86C0}"/>
    <pc:docChg chg="addSld delSld modSld sldOrd">
      <pc:chgData name="Rosie Duncan" userId="S::k2032431@kcl.ac.uk::700fa0e5-dabc-4cb5-82d3-dee5b34d3a56" providerId="AD" clId="Web-{AD518B51-D9A1-AF60-74ED-B5B48D9B86C0}" dt="2023-06-29T08:17:32.729" v="5" actId="14100"/>
      <pc:docMkLst>
        <pc:docMk/>
      </pc:docMkLst>
      <pc:sldChg chg="del">
        <pc:chgData name="Rosie Duncan" userId="S::k2032431@kcl.ac.uk::700fa0e5-dabc-4cb5-82d3-dee5b34d3a56" providerId="AD" clId="Web-{AD518B51-D9A1-AF60-74ED-B5B48D9B86C0}" dt="2023-06-29T08:17:17.415" v="0"/>
        <pc:sldMkLst>
          <pc:docMk/>
          <pc:sldMk cId="451302153" sldId="508"/>
        </pc:sldMkLst>
      </pc:sldChg>
      <pc:sldChg chg="addSp delSp modSp new ord">
        <pc:chgData name="Rosie Duncan" userId="S::k2032431@kcl.ac.uk::700fa0e5-dabc-4cb5-82d3-dee5b34d3a56" providerId="AD" clId="Web-{AD518B51-D9A1-AF60-74ED-B5B48D9B86C0}" dt="2023-06-29T08:17:32.729" v="5" actId="14100"/>
        <pc:sldMkLst>
          <pc:docMk/>
          <pc:sldMk cId="2139775504" sldId="510"/>
        </pc:sldMkLst>
        <pc:spChg chg="del">
          <ac:chgData name="Rosie Duncan" userId="S::k2032431@kcl.ac.uk::700fa0e5-dabc-4cb5-82d3-dee5b34d3a56" providerId="AD" clId="Web-{AD518B51-D9A1-AF60-74ED-B5B48D9B86C0}" dt="2023-06-29T08:17:25.822" v="3"/>
          <ac:spMkLst>
            <pc:docMk/>
            <pc:sldMk cId="2139775504" sldId="510"/>
            <ac:spMk id="3" creationId="{72317A3D-D33B-793D-C6C8-89B04A54EACF}"/>
          </ac:spMkLst>
        </pc:spChg>
        <pc:picChg chg="add mod ord">
          <ac:chgData name="Rosie Duncan" userId="S::k2032431@kcl.ac.uk::700fa0e5-dabc-4cb5-82d3-dee5b34d3a56" providerId="AD" clId="Web-{AD518B51-D9A1-AF60-74ED-B5B48D9B86C0}" dt="2023-06-29T08:17:32.729" v="5" actId="14100"/>
          <ac:picMkLst>
            <pc:docMk/>
            <pc:sldMk cId="2139775504" sldId="510"/>
            <ac:picMk id="4" creationId="{FF5DC226-BA08-C762-E285-7A2551A2456F}"/>
          </ac:picMkLst>
        </pc:picChg>
      </pc:sldChg>
    </pc:docChg>
  </pc:docChgLst>
  <pc:docChgLst>
    <pc:chgData name="Rosie Duncan" userId="S::k2032431@kcl.ac.uk::700fa0e5-dabc-4cb5-82d3-dee5b34d3a56" providerId="AD" clId="Web-{37748725-8D49-DD7A-381F-22F92DE60E01}"/>
    <pc:docChg chg="addSld delSld modSld sldOrd addMainMaster modMainMaster">
      <pc:chgData name="Rosie Duncan" userId="S::k2032431@kcl.ac.uk::700fa0e5-dabc-4cb5-82d3-dee5b34d3a56" providerId="AD" clId="Web-{37748725-8D49-DD7A-381F-22F92DE60E01}" dt="2023-06-28T12:54:14.079" v="155"/>
      <pc:docMkLst>
        <pc:docMk/>
      </pc:docMkLst>
      <pc:sldChg chg="del">
        <pc:chgData name="Rosie Duncan" userId="S::k2032431@kcl.ac.uk::700fa0e5-dabc-4cb5-82d3-dee5b34d3a56" providerId="AD" clId="Web-{37748725-8D49-DD7A-381F-22F92DE60E01}" dt="2023-06-28T12:21:48.594" v="0"/>
        <pc:sldMkLst>
          <pc:docMk/>
          <pc:sldMk cId="1872659789" sldId="256"/>
        </pc:sldMkLst>
      </pc:sldChg>
      <pc:sldChg chg="addSp modSp">
        <pc:chgData name="Rosie Duncan" userId="S::k2032431@kcl.ac.uk::700fa0e5-dabc-4cb5-82d3-dee5b34d3a56" providerId="AD" clId="Web-{37748725-8D49-DD7A-381F-22F92DE60E01}" dt="2023-06-28T12:31:31.047" v="148" actId="20577"/>
        <pc:sldMkLst>
          <pc:docMk/>
          <pc:sldMk cId="1912516061" sldId="257"/>
        </pc:sldMkLst>
        <pc:spChg chg="mod">
          <ac:chgData name="Rosie Duncan" userId="S::k2032431@kcl.ac.uk::700fa0e5-dabc-4cb5-82d3-dee5b34d3a56" providerId="AD" clId="Web-{37748725-8D49-DD7A-381F-22F92DE60E01}" dt="2023-06-28T12:31:31.047" v="148" actId="20577"/>
          <ac:spMkLst>
            <pc:docMk/>
            <pc:sldMk cId="1912516061" sldId="257"/>
            <ac:spMk id="2" creationId="{0EB02060-A0A2-6FA5-D26A-F7A38C11F9A5}"/>
          </ac:spMkLst>
        </pc:spChg>
        <pc:spChg chg="mod">
          <ac:chgData name="Rosie Duncan" userId="S::k2032431@kcl.ac.uk::700fa0e5-dabc-4cb5-82d3-dee5b34d3a56" providerId="AD" clId="Web-{37748725-8D49-DD7A-381F-22F92DE60E01}" dt="2023-06-28T12:25:42.288" v="41" actId="1076"/>
          <ac:spMkLst>
            <pc:docMk/>
            <pc:sldMk cId="1912516061" sldId="257"/>
            <ac:spMk id="8" creationId="{F9C535B8-05C1-883C-2B44-7CEDC8DBEBBD}"/>
          </ac:spMkLst>
        </pc:spChg>
        <pc:spChg chg="mod">
          <ac:chgData name="Rosie Duncan" userId="S::k2032431@kcl.ac.uk::700fa0e5-dabc-4cb5-82d3-dee5b34d3a56" providerId="AD" clId="Web-{37748725-8D49-DD7A-381F-22F92DE60E01}" dt="2023-06-28T12:25:42.288" v="42" actId="1076"/>
          <ac:spMkLst>
            <pc:docMk/>
            <pc:sldMk cId="1912516061" sldId="257"/>
            <ac:spMk id="9" creationId="{D33AD4DA-3912-F497-6177-992AE73C3B40}"/>
          </ac:spMkLst>
        </pc:spChg>
        <pc:spChg chg="mod">
          <ac:chgData name="Rosie Duncan" userId="S::k2032431@kcl.ac.uk::700fa0e5-dabc-4cb5-82d3-dee5b34d3a56" providerId="AD" clId="Web-{37748725-8D49-DD7A-381F-22F92DE60E01}" dt="2023-06-28T12:25:42.303" v="43" actId="1076"/>
          <ac:spMkLst>
            <pc:docMk/>
            <pc:sldMk cId="1912516061" sldId="257"/>
            <ac:spMk id="10" creationId="{64ECAB77-6B00-8A78-B6BE-B9CB7E7E985B}"/>
          </ac:spMkLst>
        </pc:spChg>
        <pc:spChg chg="mod">
          <ac:chgData name="Rosie Duncan" userId="S::k2032431@kcl.ac.uk::700fa0e5-dabc-4cb5-82d3-dee5b34d3a56" providerId="AD" clId="Web-{37748725-8D49-DD7A-381F-22F92DE60E01}" dt="2023-06-28T12:25:42.303" v="44" actId="1076"/>
          <ac:spMkLst>
            <pc:docMk/>
            <pc:sldMk cId="1912516061" sldId="257"/>
            <ac:spMk id="11" creationId="{2A49204A-59D7-9F72-1345-3102920B8F8C}"/>
          </ac:spMkLst>
        </pc:spChg>
        <pc:spChg chg="mod">
          <ac:chgData name="Rosie Duncan" userId="S::k2032431@kcl.ac.uk::700fa0e5-dabc-4cb5-82d3-dee5b34d3a56" providerId="AD" clId="Web-{37748725-8D49-DD7A-381F-22F92DE60E01}" dt="2023-06-28T12:25:42.303" v="45" actId="1076"/>
          <ac:spMkLst>
            <pc:docMk/>
            <pc:sldMk cId="1912516061" sldId="257"/>
            <ac:spMk id="12" creationId="{871797A5-17CE-D3C1-B79C-46487ABCFFD6}"/>
          </ac:spMkLst>
        </pc:spChg>
        <pc:spChg chg="mod">
          <ac:chgData name="Rosie Duncan" userId="S::k2032431@kcl.ac.uk::700fa0e5-dabc-4cb5-82d3-dee5b34d3a56" providerId="AD" clId="Web-{37748725-8D49-DD7A-381F-22F92DE60E01}" dt="2023-06-28T12:25:42.319" v="46" actId="1076"/>
          <ac:spMkLst>
            <pc:docMk/>
            <pc:sldMk cId="1912516061" sldId="257"/>
            <ac:spMk id="15" creationId="{7E05ACBB-F5E2-ADC5-B1B3-013F350CB2DE}"/>
          </ac:spMkLst>
        </pc:spChg>
        <pc:cxnChg chg="add mod">
          <ac:chgData name="Rosie Duncan" userId="S::k2032431@kcl.ac.uk::700fa0e5-dabc-4cb5-82d3-dee5b34d3a56" providerId="AD" clId="Web-{37748725-8D49-DD7A-381F-22F92DE60E01}" dt="2023-06-28T12:22:24.267" v="6"/>
          <ac:cxnSpMkLst>
            <pc:docMk/>
            <pc:sldMk cId="1912516061" sldId="257"/>
            <ac:cxnSpMk id="5" creationId="{3EC77A6C-A291-6244-2EDC-9242F7A72F1A}"/>
          </ac:cxnSpMkLst>
        </pc:cxnChg>
      </pc:sldChg>
      <pc:sldChg chg="addSp modSp">
        <pc:chgData name="Rosie Duncan" userId="S::k2032431@kcl.ac.uk::700fa0e5-dabc-4cb5-82d3-dee5b34d3a56" providerId="AD" clId="Web-{37748725-8D49-DD7A-381F-22F92DE60E01}" dt="2023-06-28T12:23:57.129" v="31"/>
        <pc:sldMkLst>
          <pc:docMk/>
          <pc:sldMk cId="76434858" sldId="258"/>
        </pc:sldMkLst>
        <pc:spChg chg="add ord">
          <ac:chgData name="Rosie Duncan" userId="S::k2032431@kcl.ac.uk::700fa0e5-dabc-4cb5-82d3-dee5b34d3a56" providerId="AD" clId="Web-{37748725-8D49-DD7A-381F-22F92DE60E01}" dt="2023-06-28T12:23:57.129" v="31"/>
          <ac:spMkLst>
            <pc:docMk/>
            <pc:sldMk cId="76434858" sldId="258"/>
            <ac:spMk id="8" creationId="{9F0C609B-F6F2-A77A-611E-38279EB91965}"/>
          </ac:spMkLst>
        </pc:spChg>
        <pc:cxnChg chg="add">
          <ac:chgData name="Rosie Duncan" userId="S::k2032431@kcl.ac.uk::700fa0e5-dabc-4cb5-82d3-dee5b34d3a56" providerId="AD" clId="Web-{37748725-8D49-DD7A-381F-22F92DE60E01}" dt="2023-06-28T12:22:35.658" v="7"/>
          <ac:cxnSpMkLst>
            <pc:docMk/>
            <pc:sldMk cId="76434858" sldId="258"/>
            <ac:cxnSpMk id="5" creationId="{3F7E8222-A604-C8FD-33BF-B8A0653CF24C}"/>
          </ac:cxnSpMkLst>
        </pc:cxnChg>
      </pc:sldChg>
      <pc:sldChg chg="addSp modSp ord">
        <pc:chgData name="Rosie Duncan" userId="S::k2032431@kcl.ac.uk::700fa0e5-dabc-4cb5-82d3-dee5b34d3a56" providerId="AD" clId="Web-{37748725-8D49-DD7A-381F-22F92DE60E01}" dt="2023-06-28T12:53:34.156" v="151"/>
        <pc:sldMkLst>
          <pc:docMk/>
          <pc:sldMk cId="3746868816" sldId="259"/>
        </pc:sldMkLst>
        <pc:spChg chg="mod">
          <ac:chgData name="Rosie Duncan" userId="S::k2032431@kcl.ac.uk::700fa0e5-dabc-4cb5-82d3-dee5b34d3a56" providerId="AD" clId="Web-{37748725-8D49-DD7A-381F-22F92DE60E01}" dt="2023-06-28T12:24:55.474" v="38" actId="14100"/>
          <ac:spMkLst>
            <pc:docMk/>
            <pc:sldMk cId="3746868816" sldId="259"/>
            <ac:spMk id="2" creationId="{0EB02060-A0A2-6FA5-D26A-F7A38C11F9A5}"/>
          </ac:spMkLst>
        </pc:spChg>
        <pc:cxnChg chg="add">
          <ac:chgData name="Rosie Duncan" userId="S::k2032431@kcl.ac.uk::700fa0e5-dabc-4cb5-82d3-dee5b34d3a56" providerId="AD" clId="Web-{37748725-8D49-DD7A-381F-22F92DE60E01}" dt="2023-06-28T12:23:30.144" v="25"/>
          <ac:cxnSpMkLst>
            <pc:docMk/>
            <pc:sldMk cId="3746868816" sldId="259"/>
            <ac:cxnSpMk id="8" creationId="{4D3C48B9-65D2-4C3D-6755-55BF4D0DCCB1}"/>
          </ac:cxnSpMkLst>
        </pc:cxnChg>
      </pc:sldChg>
      <pc:sldChg chg="modSp ord">
        <pc:chgData name="Rosie Duncan" userId="S::k2032431@kcl.ac.uk::700fa0e5-dabc-4cb5-82d3-dee5b34d3a56" providerId="AD" clId="Web-{37748725-8D49-DD7A-381F-22F92DE60E01}" dt="2023-06-28T12:54:12.814" v="154"/>
        <pc:sldMkLst>
          <pc:docMk/>
          <pc:sldMk cId="1870938691" sldId="262"/>
        </pc:sldMkLst>
        <pc:spChg chg="mod">
          <ac:chgData name="Rosie Duncan" userId="S::k2032431@kcl.ac.uk::700fa0e5-dabc-4cb5-82d3-dee5b34d3a56" providerId="AD" clId="Web-{37748725-8D49-DD7A-381F-22F92DE60E01}" dt="2023-06-28T12:25:11.568" v="40" actId="1076"/>
          <ac:spMkLst>
            <pc:docMk/>
            <pc:sldMk cId="1870938691" sldId="262"/>
            <ac:spMk id="2" creationId="{F87E68C6-678D-896F-72EF-BFF18BDD59BB}"/>
          </ac:spMkLst>
        </pc:spChg>
      </pc:sldChg>
      <pc:sldChg chg="addSp modSp ord">
        <pc:chgData name="Rosie Duncan" userId="S::k2032431@kcl.ac.uk::700fa0e5-dabc-4cb5-82d3-dee5b34d3a56" providerId="AD" clId="Web-{37748725-8D49-DD7A-381F-22F92DE60E01}" dt="2023-06-28T12:53:17.999" v="150"/>
        <pc:sldMkLst>
          <pc:docMk/>
          <pc:sldMk cId="3224779527" sldId="263"/>
        </pc:sldMkLst>
        <pc:spChg chg="mod">
          <ac:chgData name="Rosie Duncan" userId="S::k2032431@kcl.ac.uk::700fa0e5-dabc-4cb5-82d3-dee5b34d3a56" providerId="AD" clId="Web-{37748725-8D49-DD7A-381F-22F92DE60E01}" dt="2023-06-28T12:22:56.705" v="15" actId="14100"/>
          <ac:spMkLst>
            <pc:docMk/>
            <pc:sldMk cId="3224779527" sldId="263"/>
            <ac:spMk id="2" creationId="{0EB02060-A0A2-6FA5-D26A-F7A38C11F9A5}"/>
          </ac:spMkLst>
        </pc:spChg>
        <pc:spChg chg="add ord">
          <ac:chgData name="Rosie Duncan" userId="S::k2032431@kcl.ac.uk::700fa0e5-dabc-4cb5-82d3-dee5b34d3a56" providerId="AD" clId="Web-{37748725-8D49-DD7A-381F-22F92DE60E01}" dt="2023-06-28T12:24:04.238" v="33"/>
          <ac:spMkLst>
            <pc:docMk/>
            <pc:sldMk cId="3224779527" sldId="263"/>
            <ac:spMk id="26" creationId="{E6EB7629-8858-09D0-421C-44E3D791C6B3}"/>
          </ac:spMkLst>
        </pc:spChg>
        <pc:graphicFrameChg chg="modGraphic">
          <ac:chgData name="Rosie Duncan" userId="S::k2032431@kcl.ac.uk::700fa0e5-dabc-4cb5-82d3-dee5b34d3a56" providerId="AD" clId="Web-{37748725-8D49-DD7A-381F-22F92DE60E01}" dt="2023-06-28T12:24:15.363" v="35" actId="20577"/>
          <ac:graphicFrameMkLst>
            <pc:docMk/>
            <pc:sldMk cId="3224779527" sldId="263"/>
            <ac:graphicFrameMk id="5" creationId="{4AF38292-B2C7-20C9-3F76-9461EC300518}"/>
          </ac:graphicFrameMkLst>
        </pc:graphicFrameChg>
        <pc:cxnChg chg="add mod">
          <ac:chgData name="Rosie Duncan" userId="S::k2032431@kcl.ac.uk::700fa0e5-dabc-4cb5-82d3-dee5b34d3a56" providerId="AD" clId="Web-{37748725-8D49-DD7A-381F-22F92DE60E01}" dt="2023-06-28T12:23:03.018" v="16" actId="1076"/>
          <ac:cxnSpMkLst>
            <pc:docMk/>
            <pc:sldMk cId="3224779527" sldId="263"/>
            <ac:cxnSpMk id="24" creationId="{EB6C39CD-1D6F-9FEE-7787-4ACD8DEE9AEF}"/>
          </ac:cxnSpMkLst>
        </pc:cxnChg>
      </pc:sldChg>
      <pc:sldChg chg="addSp delSp modSp ord">
        <pc:chgData name="Rosie Duncan" userId="S::k2032431@kcl.ac.uk::700fa0e5-dabc-4cb5-82d3-dee5b34d3a56" providerId="AD" clId="Web-{37748725-8D49-DD7A-381F-22F92DE60E01}" dt="2023-06-28T12:53:44" v="152"/>
        <pc:sldMkLst>
          <pc:docMk/>
          <pc:sldMk cId="1693871242" sldId="264"/>
        </pc:sldMkLst>
        <pc:spChg chg="mod">
          <ac:chgData name="Rosie Duncan" userId="S::k2032431@kcl.ac.uk::700fa0e5-dabc-4cb5-82d3-dee5b34d3a56" providerId="AD" clId="Web-{37748725-8D49-DD7A-381F-22F92DE60E01}" dt="2023-06-28T12:23:17.971" v="20" actId="20577"/>
          <ac:spMkLst>
            <pc:docMk/>
            <pc:sldMk cId="1693871242" sldId="264"/>
            <ac:spMk id="2" creationId="{0EB02060-A0A2-6FA5-D26A-F7A38C11F9A5}"/>
          </ac:spMkLst>
        </pc:spChg>
        <pc:spChg chg="mod">
          <ac:chgData name="Rosie Duncan" userId="S::k2032431@kcl.ac.uk::700fa0e5-dabc-4cb5-82d3-dee5b34d3a56" providerId="AD" clId="Web-{37748725-8D49-DD7A-381F-22F92DE60E01}" dt="2023-06-28T12:27:12.368" v="70" actId="14100"/>
          <ac:spMkLst>
            <pc:docMk/>
            <pc:sldMk cId="1693871242" sldId="264"/>
            <ac:spMk id="3" creationId="{46E46C27-E7B6-D96A-DC8F-13B6E850CC3E}"/>
          </ac:spMkLst>
        </pc:spChg>
        <pc:spChg chg="add mod">
          <ac:chgData name="Rosie Duncan" userId="S::k2032431@kcl.ac.uk::700fa0e5-dabc-4cb5-82d3-dee5b34d3a56" providerId="AD" clId="Web-{37748725-8D49-DD7A-381F-22F92DE60E01}" dt="2023-06-28T12:27:12.352" v="69" actId="14100"/>
          <ac:spMkLst>
            <pc:docMk/>
            <pc:sldMk cId="1693871242" sldId="264"/>
            <ac:spMk id="8" creationId="{BE722D64-4134-9B23-6B0D-79796C385343}"/>
          </ac:spMkLst>
        </pc:spChg>
        <pc:spChg chg="add mod">
          <ac:chgData name="Rosie Duncan" userId="S::k2032431@kcl.ac.uk::700fa0e5-dabc-4cb5-82d3-dee5b34d3a56" providerId="AD" clId="Web-{37748725-8D49-DD7A-381F-22F92DE60E01}" dt="2023-06-28T12:27:43.228" v="74"/>
          <ac:spMkLst>
            <pc:docMk/>
            <pc:sldMk cId="1693871242" sldId="264"/>
            <ac:spMk id="9" creationId="{7B166EED-0D45-DF47-FA15-6E5E77C3D42A}"/>
          </ac:spMkLst>
        </pc:spChg>
        <pc:spChg chg="add del">
          <ac:chgData name="Rosie Duncan" userId="S::k2032431@kcl.ac.uk::700fa0e5-dabc-4cb5-82d3-dee5b34d3a56" providerId="AD" clId="Web-{37748725-8D49-DD7A-381F-22F92DE60E01}" dt="2023-06-28T12:27:54.963" v="76"/>
          <ac:spMkLst>
            <pc:docMk/>
            <pc:sldMk cId="1693871242" sldId="264"/>
            <ac:spMk id="11" creationId="{A43BCCF0-99DB-6FF2-3A39-236D0249AA42}"/>
          </ac:spMkLst>
        </pc:spChg>
        <pc:spChg chg="add del">
          <ac:chgData name="Rosie Duncan" userId="S::k2032431@kcl.ac.uk::700fa0e5-dabc-4cb5-82d3-dee5b34d3a56" providerId="AD" clId="Web-{37748725-8D49-DD7A-381F-22F92DE60E01}" dt="2023-06-28T12:28:00.729" v="78"/>
          <ac:spMkLst>
            <pc:docMk/>
            <pc:sldMk cId="1693871242" sldId="264"/>
            <ac:spMk id="13" creationId="{018F639A-0125-35E5-D8F7-9E4EB66EC91C}"/>
          </ac:spMkLst>
        </pc:spChg>
        <pc:spChg chg="add mod">
          <ac:chgData name="Rosie Duncan" userId="S::k2032431@kcl.ac.uk::700fa0e5-dabc-4cb5-82d3-dee5b34d3a56" providerId="AD" clId="Web-{37748725-8D49-DD7A-381F-22F92DE60E01}" dt="2023-06-28T12:28:14.495" v="80" actId="1076"/>
          <ac:spMkLst>
            <pc:docMk/>
            <pc:sldMk cId="1693871242" sldId="264"/>
            <ac:spMk id="14" creationId="{6C9D28D7-8938-2178-5B61-5E7EE291B482}"/>
          </ac:spMkLst>
        </pc:spChg>
        <pc:cxnChg chg="add">
          <ac:chgData name="Rosie Duncan" userId="S::k2032431@kcl.ac.uk::700fa0e5-dabc-4cb5-82d3-dee5b34d3a56" providerId="AD" clId="Web-{37748725-8D49-DD7A-381F-22F92DE60E01}" dt="2023-06-28T12:23:19.378" v="21"/>
          <ac:cxnSpMkLst>
            <pc:docMk/>
            <pc:sldMk cId="1693871242" sldId="264"/>
            <ac:cxnSpMk id="6" creationId="{0A856298-8A99-8B2D-82B1-62EAB5E20ED3}"/>
          </ac:cxnSpMkLst>
        </pc:cxnChg>
      </pc:sldChg>
      <pc:sldChg chg="addSp modSp del">
        <pc:chgData name="Rosie Duncan" userId="S::k2032431@kcl.ac.uk::700fa0e5-dabc-4cb5-82d3-dee5b34d3a56" providerId="AD" clId="Web-{37748725-8D49-DD7A-381F-22F92DE60E01}" dt="2023-06-28T12:30:54.327" v="144"/>
        <pc:sldMkLst>
          <pc:docMk/>
          <pc:sldMk cId="63177189" sldId="267"/>
        </pc:sldMkLst>
        <pc:spChg chg="mod">
          <ac:chgData name="Rosie Duncan" userId="S::k2032431@kcl.ac.uk::700fa0e5-dabc-4cb5-82d3-dee5b34d3a56" providerId="AD" clId="Web-{37748725-8D49-DD7A-381F-22F92DE60E01}" dt="2023-06-28T12:23:38.941" v="29" actId="20577"/>
          <ac:spMkLst>
            <pc:docMk/>
            <pc:sldMk cId="63177189" sldId="267"/>
            <ac:spMk id="2" creationId="{0EB02060-A0A2-6FA5-D26A-F7A38C11F9A5}"/>
          </ac:spMkLst>
        </pc:spChg>
        <pc:cxnChg chg="add">
          <ac:chgData name="Rosie Duncan" userId="S::k2032431@kcl.ac.uk::700fa0e5-dabc-4cb5-82d3-dee5b34d3a56" providerId="AD" clId="Web-{37748725-8D49-DD7A-381F-22F92DE60E01}" dt="2023-06-28T12:23:31.894" v="26"/>
          <ac:cxnSpMkLst>
            <pc:docMk/>
            <pc:sldMk cId="63177189" sldId="267"/>
            <ac:cxnSpMk id="6" creationId="{F79D5262-57AC-8021-5569-036D6A9B4E34}"/>
          </ac:cxnSpMkLst>
        </pc:cxnChg>
      </pc:sldChg>
      <pc:sldChg chg="addSp delSp modSp add ord replId">
        <pc:chgData name="Rosie Duncan" userId="S::k2032431@kcl.ac.uk::700fa0e5-dabc-4cb5-82d3-dee5b34d3a56" providerId="AD" clId="Web-{37748725-8D49-DD7A-381F-22F92DE60E01}" dt="2023-06-28T12:53:57.751" v="153"/>
        <pc:sldMkLst>
          <pc:docMk/>
          <pc:sldMk cId="3914569210" sldId="509"/>
        </pc:sldMkLst>
        <pc:spChg chg="mod">
          <ac:chgData name="Rosie Duncan" userId="S::k2032431@kcl.ac.uk::700fa0e5-dabc-4cb5-82d3-dee5b34d3a56" providerId="AD" clId="Web-{37748725-8D49-DD7A-381F-22F92DE60E01}" dt="2023-06-28T12:28:48.011" v="91" actId="14100"/>
          <ac:spMkLst>
            <pc:docMk/>
            <pc:sldMk cId="3914569210" sldId="509"/>
            <ac:spMk id="2" creationId="{0EB02060-A0A2-6FA5-D26A-F7A38C11F9A5}"/>
          </ac:spMkLst>
        </pc:spChg>
        <pc:spChg chg="mod">
          <ac:chgData name="Rosie Duncan" userId="S::k2032431@kcl.ac.uk::700fa0e5-dabc-4cb5-82d3-dee5b34d3a56" providerId="AD" clId="Web-{37748725-8D49-DD7A-381F-22F92DE60E01}" dt="2023-06-28T12:30:50.217" v="143"/>
          <ac:spMkLst>
            <pc:docMk/>
            <pc:sldMk cId="3914569210" sldId="509"/>
            <ac:spMk id="3" creationId="{46E46C27-E7B6-D96A-DC8F-13B6E850CC3E}"/>
          </ac:spMkLst>
        </pc:spChg>
        <pc:spChg chg="add del mod">
          <ac:chgData name="Rosie Duncan" userId="S::k2032431@kcl.ac.uk::700fa0e5-dabc-4cb5-82d3-dee5b34d3a56" providerId="AD" clId="Web-{37748725-8D49-DD7A-381F-22F92DE60E01}" dt="2023-06-28T12:29:58.029" v="114"/>
          <ac:spMkLst>
            <pc:docMk/>
            <pc:sldMk cId="3914569210" sldId="509"/>
            <ac:spMk id="5" creationId="{7DF14297-BD9A-607D-F77E-88064430E186}"/>
          </ac:spMkLst>
        </pc:spChg>
        <pc:spChg chg="add mod">
          <ac:chgData name="Rosie Duncan" userId="S::k2032431@kcl.ac.uk::700fa0e5-dabc-4cb5-82d3-dee5b34d3a56" providerId="AD" clId="Web-{37748725-8D49-DD7A-381F-22F92DE60E01}" dt="2023-06-28T12:30:45.952" v="142" actId="20577"/>
          <ac:spMkLst>
            <pc:docMk/>
            <pc:sldMk cId="3914569210" sldId="509"/>
            <ac:spMk id="7" creationId="{4AC73310-1FB4-885C-33B8-A50D06E230BF}"/>
          </ac:spMkLst>
        </pc:spChg>
        <pc:spChg chg="mod">
          <ac:chgData name="Rosie Duncan" userId="S::k2032431@kcl.ac.uk::700fa0e5-dabc-4cb5-82d3-dee5b34d3a56" providerId="AD" clId="Web-{37748725-8D49-DD7A-381F-22F92DE60E01}" dt="2023-06-28T12:30:40.733" v="140" actId="20577"/>
          <ac:spMkLst>
            <pc:docMk/>
            <pc:sldMk cId="3914569210" sldId="509"/>
            <ac:spMk id="8" creationId="{BE722D64-4134-9B23-6B0D-79796C385343}"/>
          </ac:spMkLst>
        </pc:spChg>
        <pc:spChg chg="mod">
          <ac:chgData name="Rosie Duncan" userId="S::k2032431@kcl.ac.uk::700fa0e5-dabc-4cb5-82d3-dee5b34d3a56" providerId="AD" clId="Web-{37748725-8D49-DD7A-381F-22F92DE60E01}" dt="2023-06-28T12:30:38.123" v="134" actId="1076"/>
          <ac:spMkLst>
            <pc:docMk/>
            <pc:sldMk cId="3914569210" sldId="509"/>
            <ac:spMk id="9" creationId="{7B166EED-0D45-DF47-FA15-6E5E77C3D42A}"/>
          </ac:spMkLst>
        </pc:spChg>
        <pc:spChg chg="add mod">
          <ac:chgData name="Rosie Duncan" userId="S::k2032431@kcl.ac.uk::700fa0e5-dabc-4cb5-82d3-dee5b34d3a56" providerId="AD" clId="Web-{37748725-8D49-DD7A-381F-22F92DE60E01}" dt="2023-06-28T12:30:38.139" v="137" actId="1076"/>
          <ac:spMkLst>
            <pc:docMk/>
            <pc:sldMk cId="3914569210" sldId="509"/>
            <ac:spMk id="10" creationId="{D4AFAFB5-0F33-27AE-A22D-D5E39965D1B7}"/>
          </ac:spMkLst>
        </pc:spChg>
        <pc:spChg chg="mod">
          <ac:chgData name="Rosie Duncan" userId="S::k2032431@kcl.ac.uk::700fa0e5-dabc-4cb5-82d3-dee5b34d3a56" providerId="AD" clId="Web-{37748725-8D49-DD7A-381F-22F92DE60E01}" dt="2023-06-28T12:30:38.139" v="136" actId="1076"/>
          <ac:spMkLst>
            <pc:docMk/>
            <pc:sldMk cId="3914569210" sldId="509"/>
            <ac:spMk id="14" creationId="{6C9D28D7-8938-2178-5B61-5E7EE291B482}"/>
          </ac:spMkLst>
        </pc:spChg>
      </pc:sldChg>
      <pc:sldChg chg="add del">
        <pc:chgData name="Rosie Duncan" userId="S::k2032431@kcl.ac.uk::700fa0e5-dabc-4cb5-82d3-dee5b34d3a56" providerId="AD" clId="Web-{37748725-8D49-DD7A-381F-22F92DE60E01}" dt="2023-06-28T12:54:14.079" v="155"/>
        <pc:sldMkLst>
          <pc:docMk/>
          <pc:sldMk cId="2672588793" sldId="510"/>
        </pc:sldMkLst>
      </pc:sldChg>
      <pc:sldMasterChg chg="add addSldLayout">
        <pc:chgData name="Rosie Duncan" userId="S::k2032431@kcl.ac.uk::700fa0e5-dabc-4cb5-82d3-dee5b34d3a56" providerId="AD" clId="Web-{37748725-8D49-DD7A-381F-22F92DE60E01}" dt="2023-06-28T12:52:10.934" v="149"/>
        <pc:sldMasterMkLst>
          <pc:docMk/>
          <pc:sldMasterMk cId="89102406" sldId="2147483648"/>
        </pc:sldMasterMkLst>
        <pc:sldLayoutChg chg="add">
          <pc:chgData name="Rosie Duncan" userId="S::k2032431@kcl.ac.uk::700fa0e5-dabc-4cb5-82d3-dee5b34d3a56" providerId="AD" clId="Web-{37748725-8D49-DD7A-381F-22F92DE60E01}" dt="2023-06-28T12:52:10.934" v="149"/>
          <pc:sldLayoutMkLst>
            <pc:docMk/>
            <pc:sldMasterMk cId="89102406" sldId="2147483648"/>
            <pc:sldLayoutMk cId="3024199960" sldId="2147483649"/>
          </pc:sldLayoutMkLst>
        </pc:sldLayoutChg>
        <pc:sldLayoutChg chg="add">
          <pc:chgData name="Rosie Duncan" userId="S::k2032431@kcl.ac.uk::700fa0e5-dabc-4cb5-82d3-dee5b34d3a56" providerId="AD" clId="Web-{37748725-8D49-DD7A-381F-22F92DE60E01}" dt="2023-06-28T12:52:10.934" v="149"/>
          <pc:sldLayoutMkLst>
            <pc:docMk/>
            <pc:sldMasterMk cId="89102406" sldId="2147483648"/>
            <pc:sldLayoutMk cId="1438709763" sldId="2147483650"/>
          </pc:sldLayoutMkLst>
        </pc:sldLayoutChg>
        <pc:sldLayoutChg chg="add">
          <pc:chgData name="Rosie Duncan" userId="S::k2032431@kcl.ac.uk::700fa0e5-dabc-4cb5-82d3-dee5b34d3a56" providerId="AD" clId="Web-{37748725-8D49-DD7A-381F-22F92DE60E01}" dt="2023-06-28T12:52:10.934" v="149"/>
          <pc:sldLayoutMkLst>
            <pc:docMk/>
            <pc:sldMasterMk cId="89102406" sldId="2147483648"/>
            <pc:sldLayoutMk cId="395457806" sldId="2147483651"/>
          </pc:sldLayoutMkLst>
        </pc:sldLayoutChg>
        <pc:sldLayoutChg chg="add">
          <pc:chgData name="Rosie Duncan" userId="S::k2032431@kcl.ac.uk::700fa0e5-dabc-4cb5-82d3-dee5b34d3a56" providerId="AD" clId="Web-{37748725-8D49-DD7A-381F-22F92DE60E01}" dt="2023-06-28T12:52:10.934" v="149"/>
          <pc:sldLayoutMkLst>
            <pc:docMk/>
            <pc:sldMasterMk cId="89102406" sldId="2147483648"/>
            <pc:sldLayoutMk cId="4014361121" sldId="2147483652"/>
          </pc:sldLayoutMkLst>
        </pc:sldLayoutChg>
        <pc:sldLayoutChg chg="add">
          <pc:chgData name="Rosie Duncan" userId="S::k2032431@kcl.ac.uk::700fa0e5-dabc-4cb5-82d3-dee5b34d3a56" providerId="AD" clId="Web-{37748725-8D49-DD7A-381F-22F92DE60E01}" dt="2023-06-28T12:52:10.934" v="149"/>
          <pc:sldLayoutMkLst>
            <pc:docMk/>
            <pc:sldMasterMk cId="89102406" sldId="2147483648"/>
            <pc:sldLayoutMk cId="1939180373" sldId="2147483653"/>
          </pc:sldLayoutMkLst>
        </pc:sldLayoutChg>
        <pc:sldLayoutChg chg="add">
          <pc:chgData name="Rosie Duncan" userId="S::k2032431@kcl.ac.uk::700fa0e5-dabc-4cb5-82d3-dee5b34d3a56" providerId="AD" clId="Web-{37748725-8D49-DD7A-381F-22F92DE60E01}" dt="2023-06-28T12:52:10.934" v="149"/>
          <pc:sldLayoutMkLst>
            <pc:docMk/>
            <pc:sldMasterMk cId="89102406" sldId="2147483648"/>
            <pc:sldLayoutMk cId="1792277410" sldId="2147483654"/>
          </pc:sldLayoutMkLst>
        </pc:sldLayoutChg>
        <pc:sldLayoutChg chg="add">
          <pc:chgData name="Rosie Duncan" userId="S::k2032431@kcl.ac.uk::700fa0e5-dabc-4cb5-82d3-dee5b34d3a56" providerId="AD" clId="Web-{37748725-8D49-DD7A-381F-22F92DE60E01}" dt="2023-06-28T12:52:10.934" v="149"/>
          <pc:sldLayoutMkLst>
            <pc:docMk/>
            <pc:sldMasterMk cId="89102406" sldId="2147483648"/>
            <pc:sldLayoutMk cId="3481110581" sldId="2147483655"/>
          </pc:sldLayoutMkLst>
        </pc:sldLayoutChg>
        <pc:sldLayoutChg chg="add">
          <pc:chgData name="Rosie Duncan" userId="S::k2032431@kcl.ac.uk::700fa0e5-dabc-4cb5-82d3-dee5b34d3a56" providerId="AD" clId="Web-{37748725-8D49-DD7A-381F-22F92DE60E01}" dt="2023-06-28T12:52:10.934" v="149"/>
          <pc:sldLayoutMkLst>
            <pc:docMk/>
            <pc:sldMasterMk cId="89102406" sldId="2147483648"/>
            <pc:sldLayoutMk cId="1715695234" sldId="2147483656"/>
          </pc:sldLayoutMkLst>
        </pc:sldLayoutChg>
        <pc:sldLayoutChg chg="add">
          <pc:chgData name="Rosie Duncan" userId="S::k2032431@kcl.ac.uk::700fa0e5-dabc-4cb5-82d3-dee5b34d3a56" providerId="AD" clId="Web-{37748725-8D49-DD7A-381F-22F92DE60E01}" dt="2023-06-28T12:52:10.934" v="149"/>
          <pc:sldLayoutMkLst>
            <pc:docMk/>
            <pc:sldMasterMk cId="89102406" sldId="2147483648"/>
            <pc:sldLayoutMk cId="3513961242" sldId="2147483657"/>
          </pc:sldLayoutMkLst>
        </pc:sldLayoutChg>
        <pc:sldLayoutChg chg="add">
          <pc:chgData name="Rosie Duncan" userId="S::k2032431@kcl.ac.uk::700fa0e5-dabc-4cb5-82d3-dee5b34d3a56" providerId="AD" clId="Web-{37748725-8D49-DD7A-381F-22F92DE60E01}" dt="2023-06-28T12:52:10.934" v="149"/>
          <pc:sldLayoutMkLst>
            <pc:docMk/>
            <pc:sldMasterMk cId="89102406" sldId="2147483648"/>
            <pc:sldLayoutMk cId="321301057" sldId="2147483658"/>
          </pc:sldLayoutMkLst>
        </pc:sldLayoutChg>
        <pc:sldLayoutChg chg="add">
          <pc:chgData name="Rosie Duncan" userId="S::k2032431@kcl.ac.uk::700fa0e5-dabc-4cb5-82d3-dee5b34d3a56" providerId="AD" clId="Web-{37748725-8D49-DD7A-381F-22F92DE60E01}" dt="2023-06-28T12:52:10.934" v="149"/>
          <pc:sldLayoutMkLst>
            <pc:docMk/>
            <pc:sldMasterMk cId="89102406" sldId="2147483648"/>
            <pc:sldLayoutMk cId="3755313050" sldId="2147483659"/>
          </pc:sldLayoutMkLst>
        </pc:sldLayoutChg>
        <pc:sldLayoutChg chg="add">
          <pc:chgData name="Rosie Duncan" userId="S::k2032431@kcl.ac.uk::700fa0e5-dabc-4cb5-82d3-dee5b34d3a56" providerId="AD" clId="Web-{37748725-8D49-DD7A-381F-22F92DE60E01}" dt="2023-06-28T12:52:10.934" v="149"/>
          <pc:sldLayoutMkLst>
            <pc:docMk/>
            <pc:sldMasterMk cId="89102406" sldId="2147483648"/>
            <pc:sldLayoutMk cId="2725851261" sldId="2147483660"/>
          </pc:sldLayoutMkLst>
        </pc:sldLayoutChg>
      </pc:sldMasterChg>
      <pc:sldMasterChg chg="replId modSldLayout">
        <pc:chgData name="Rosie Duncan" userId="S::k2032431@kcl.ac.uk::700fa0e5-dabc-4cb5-82d3-dee5b34d3a56" providerId="AD" clId="Web-{37748725-8D49-DD7A-381F-22F92DE60E01}" dt="2023-06-28T12:52:10.934" v="149"/>
        <pc:sldMasterMkLst>
          <pc:docMk/>
          <pc:sldMasterMk cId="3029808063" sldId="2147483661"/>
        </pc:sldMasterMkLst>
        <pc:sldLayoutChg chg="replId">
          <pc:chgData name="Rosie Duncan" userId="S::k2032431@kcl.ac.uk::700fa0e5-dabc-4cb5-82d3-dee5b34d3a56" providerId="AD" clId="Web-{37748725-8D49-DD7A-381F-22F92DE60E01}" dt="2023-06-28T12:52:10.934" v="149"/>
          <pc:sldLayoutMkLst>
            <pc:docMk/>
            <pc:sldMasterMk cId="3029808063" sldId="2147483661"/>
            <pc:sldLayoutMk cId="3474666585" sldId="2147483662"/>
          </pc:sldLayoutMkLst>
        </pc:sldLayoutChg>
        <pc:sldLayoutChg chg="replId">
          <pc:chgData name="Rosie Duncan" userId="S::k2032431@kcl.ac.uk::700fa0e5-dabc-4cb5-82d3-dee5b34d3a56" providerId="AD" clId="Web-{37748725-8D49-DD7A-381F-22F92DE60E01}" dt="2023-06-28T12:52:10.934" v="149"/>
          <pc:sldLayoutMkLst>
            <pc:docMk/>
            <pc:sldMasterMk cId="3029808063" sldId="2147483661"/>
            <pc:sldLayoutMk cId="78376245" sldId="2147483663"/>
          </pc:sldLayoutMkLst>
        </pc:sldLayoutChg>
        <pc:sldLayoutChg chg="replId">
          <pc:chgData name="Rosie Duncan" userId="S::k2032431@kcl.ac.uk::700fa0e5-dabc-4cb5-82d3-dee5b34d3a56" providerId="AD" clId="Web-{37748725-8D49-DD7A-381F-22F92DE60E01}" dt="2023-06-28T12:52:10.934" v="149"/>
          <pc:sldLayoutMkLst>
            <pc:docMk/>
            <pc:sldMasterMk cId="3029808063" sldId="2147483661"/>
            <pc:sldLayoutMk cId="178497958" sldId="2147483664"/>
          </pc:sldLayoutMkLst>
        </pc:sldLayoutChg>
        <pc:sldLayoutChg chg="replId">
          <pc:chgData name="Rosie Duncan" userId="S::k2032431@kcl.ac.uk::700fa0e5-dabc-4cb5-82d3-dee5b34d3a56" providerId="AD" clId="Web-{37748725-8D49-DD7A-381F-22F92DE60E01}" dt="2023-06-28T12:52:10.934" v="149"/>
          <pc:sldLayoutMkLst>
            <pc:docMk/>
            <pc:sldMasterMk cId="3029808063" sldId="2147483661"/>
            <pc:sldLayoutMk cId="1394048399" sldId="2147483665"/>
          </pc:sldLayoutMkLst>
        </pc:sldLayoutChg>
        <pc:sldLayoutChg chg="replId">
          <pc:chgData name="Rosie Duncan" userId="S::k2032431@kcl.ac.uk::700fa0e5-dabc-4cb5-82d3-dee5b34d3a56" providerId="AD" clId="Web-{37748725-8D49-DD7A-381F-22F92DE60E01}" dt="2023-06-28T12:52:10.934" v="149"/>
          <pc:sldLayoutMkLst>
            <pc:docMk/>
            <pc:sldMasterMk cId="3029808063" sldId="2147483661"/>
            <pc:sldLayoutMk cId="2288922564" sldId="2147483666"/>
          </pc:sldLayoutMkLst>
        </pc:sldLayoutChg>
        <pc:sldLayoutChg chg="replId">
          <pc:chgData name="Rosie Duncan" userId="S::k2032431@kcl.ac.uk::700fa0e5-dabc-4cb5-82d3-dee5b34d3a56" providerId="AD" clId="Web-{37748725-8D49-DD7A-381F-22F92DE60E01}" dt="2023-06-28T12:52:10.934" v="149"/>
          <pc:sldLayoutMkLst>
            <pc:docMk/>
            <pc:sldMasterMk cId="3029808063" sldId="2147483661"/>
            <pc:sldLayoutMk cId="3302721697" sldId="2147483667"/>
          </pc:sldLayoutMkLst>
        </pc:sldLayoutChg>
        <pc:sldLayoutChg chg="replId">
          <pc:chgData name="Rosie Duncan" userId="S::k2032431@kcl.ac.uk::700fa0e5-dabc-4cb5-82d3-dee5b34d3a56" providerId="AD" clId="Web-{37748725-8D49-DD7A-381F-22F92DE60E01}" dt="2023-06-28T12:52:10.934" v="149"/>
          <pc:sldLayoutMkLst>
            <pc:docMk/>
            <pc:sldMasterMk cId="3029808063" sldId="2147483661"/>
            <pc:sldLayoutMk cId="1000276131" sldId="2147483668"/>
          </pc:sldLayoutMkLst>
        </pc:sldLayoutChg>
        <pc:sldLayoutChg chg="replId">
          <pc:chgData name="Rosie Duncan" userId="S::k2032431@kcl.ac.uk::700fa0e5-dabc-4cb5-82d3-dee5b34d3a56" providerId="AD" clId="Web-{37748725-8D49-DD7A-381F-22F92DE60E01}" dt="2023-06-28T12:52:10.934" v="149"/>
          <pc:sldLayoutMkLst>
            <pc:docMk/>
            <pc:sldMasterMk cId="3029808063" sldId="2147483661"/>
            <pc:sldLayoutMk cId="2345150035" sldId="2147483669"/>
          </pc:sldLayoutMkLst>
        </pc:sldLayoutChg>
        <pc:sldLayoutChg chg="replId">
          <pc:chgData name="Rosie Duncan" userId="S::k2032431@kcl.ac.uk::700fa0e5-dabc-4cb5-82d3-dee5b34d3a56" providerId="AD" clId="Web-{37748725-8D49-DD7A-381F-22F92DE60E01}" dt="2023-06-28T12:52:10.934" v="149"/>
          <pc:sldLayoutMkLst>
            <pc:docMk/>
            <pc:sldMasterMk cId="3029808063" sldId="2147483661"/>
            <pc:sldLayoutMk cId="362035983" sldId="2147483670"/>
          </pc:sldLayoutMkLst>
        </pc:sldLayoutChg>
        <pc:sldLayoutChg chg="replId">
          <pc:chgData name="Rosie Duncan" userId="S::k2032431@kcl.ac.uk::700fa0e5-dabc-4cb5-82d3-dee5b34d3a56" providerId="AD" clId="Web-{37748725-8D49-DD7A-381F-22F92DE60E01}" dt="2023-06-28T12:52:10.934" v="149"/>
          <pc:sldLayoutMkLst>
            <pc:docMk/>
            <pc:sldMasterMk cId="3029808063" sldId="2147483661"/>
            <pc:sldLayoutMk cId="644030909" sldId="2147483671"/>
          </pc:sldLayoutMkLst>
        </pc:sldLayoutChg>
        <pc:sldLayoutChg chg="replId">
          <pc:chgData name="Rosie Duncan" userId="S::k2032431@kcl.ac.uk::700fa0e5-dabc-4cb5-82d3-dee5b34d3a56" providerId="AD" clId="Web-{37748725-8D49-DD7A-381F-22F92DE60E01}" dt="2023-06-28T12:52:10.934" v="149"/>
          <pc:sldLayoutMkLst>
            <pc:docMk/>
            <pc:sldMasterMk cId="3029808063" sldId="2147483661"/>
            <pc:sldLayoutMk cId="626257362" sldId="2147483672"/>
          </pc:sldLayoutMkLst>
        </pc:sldLayoutChg>
      </pc:sldMasterChg>
    </pc:docChg>
  </pc:docChgLst>
  <pc:docChgLst>
    <pc:chgData name="Guest User" userId="S::urn:spo:anon#01c91aab6d628763a86e38f4379d47d9578db488f0f72c34ca81cd0b4b783bbb::" providerId="AD" clId="Web-{3748CA26-E56C-A30A-5D2B-9E594856760F}"/>
    <pc:docChg chg="modSld">
      <pc:chgData name="Guest User" userId="S::urn:spo:anon#01c91aab6d628763a86e38f4379d47d9578db488f0f72c34ca81cd0b4b783bbb::" providerId="AD" clId="Web-{3748CA26-E56C-A30A-5D2B-9E594856760F}" dt="2023-06-30T12:18:48.927" v="479"/>
      <pc:docMkLst>
        <pc:docMk/>
      </pc:docMkLst>
      <pc:sldChg chg="modNotes">
        <pc:chgData name="Guest User" userId="S::urn:spo:anon#01c91aab6d628763a86e38f4379d47d9578db488f0f72c34ca81cd0b4b783bbb::" providerId="AD" clId="Web-{3748CA26-E56C-A30A-5D2B-9E594856760F}" dt="2023-06-30T12:06:53.625" v="57"/>
        <pc:sldMkLst>
          <pc:docMk/>
          <pc:sldMk cId="76434858" sldId="258"/>
        </pc:sldMkLst>
      </pc:sldChg>
      <pc:sldChg chg="modNotes">
        <pc:chgData name="Guest User" userId="S::urn:spo:anon#01c91aab6d628763a86e38f4379d47d9578db488f0f72c34ca81cd0b4b783bbb::" providerId="AD" clId="Web-{3748CA26-E56C-A30A-5D2B-9E594856760F}" dt="2023-06-30T12:12:58.761" v="92"/>
        <pc:sldMkLst>
          <pc:docMk/>
          <pc:sldMk cId="3224779527" sldId="263"/>
        </pc:sldMkLst>
      </pc:sldChg>
      <pc:sldChg chg="modSp modNotes">
        <pc:chgData name="Guest User" userId="S::urn:spo:anon#01c91aab6d628763a86e38f4379d47d9578db488f0f72c34ca81cd0b4b783bbb::" providerId="AD" clId="Web-{3748CA26-E56C-A30A-5D2B-9E594856760F}" dt="2023-06-30T12:18:48.927" v="479"/>
        <pc:sldMkLst>
          <pc:docMk/>
          <pc:sldMk cId="1693871242" sldId="264"/>
        </pc:sldMkLst>
        <pc:spChg chg="mod">
          <ac:chgData name="Guest User" userId="S::urn:spo:anon#01c91aab6d628763a86e38f4379d47d9578db488f0f72c34ca81cd0b4b783bbb::" providerId="AD" clId="Web-{3748CA26-E56C-A30A-5D2B-9E594856760F}" dt="2023-06-30T12:13:46.059" v="98" actId="20577"/>
          <ac:spMkLst>
            <pc:docMk/>
            <pc:sldMk cId="1693871242" sldId="264"/>
            <ac:spMk id="3" creationId="{46E46C27-E7B6-D96A-DC8F-13B6E850CC3E}"/>
          </ac:spMkLst>
        </pc:spChg>
        <pc:spChg chg="mod">
          <ac:chgData name="Guest User" userId="S::urn:spo:anon#01c91aab6d628763a86e38f4379d47d9578db488f0f72c34ca81cd0b4b783bbb::" providerId="AD" clId="Web-{3748CA26-E56C-A30A-5D2B-9E594856760F}" dt="2023-06-30T12:14:15.810" v="105" actId="14100"/>
          <ac:spMkLst>
            <pc:docMk/>
            <pc:sldMk cId="1693871242" sldId="264"/>
            <ac:spMk id="8" creationId="{BE722D64-4134-9B23-6B0D-79796C385343}"/>
          </ac:spMkLst>
        </pc:spChg>
      </pc:sldChg>
      <pc:sldChg chg="modSp modNotes">
        <pc:chgData name="Guest User" userId="S::urn:spo:anon#01c91aab6d628763a86e38f4379d47d9578db488f0f72c34ca81cd0b4b783bbb::" providerId="AD" clId="Web-{3748CA26-E56C-A30A-5D2B-9E594856760F}" dt="2023-06-30T12:14:47.467" v="114" actId="1076"/>
        <pc:sldMkLst>
          <pc:docMk/>
          <pc:sldMk cId="3914569210" sldId="509"/>
        </pc:sldMkLst>
        <pc:spChg chg="mod">
          <ac:chgData name="Guest User" userId="S::urn:spo:anon#01c91aab6d628763a86e38f4379d47d9578db488f0f72c34ca81cd0b4b783bbb::" providerId="AD" clId="Web-{3748CA26-E56C-A30A-5D2B-9E594856760F}" dt="2023-06-30T12:14:40.092" v="113" actId="14100"/>
          <ac:spMkLst>
            <pc:docMk/>
            <pc:sldMk cId="3914569210" sldId="509"/>
            <ac:spMk id="3" creationId="{46E46C27-E7B6-D96A-DC8F-13B6E850CC3E}"/>
          </ac:spMkLst>
        </pc:spChg>
        <pc:spChg chg="mod">
          <ac:chgData name="Guest User" userId="S::urn:spo:anon#01c91aab6d628763a86e38f4379d47d9578db488f0f72c34ca81cd0b4b783bbb::" providerId="AD" clId="Web-{3748CA26-E56C-A30A-5D2B-9E594856760F}" dt="2023-06-30T12:14:24.169" v="106" actId="20577"/>
          <ac:spMkLst>
            <pc:docMk/>
            <pc:sldMk cId="3914569210" sldId="509"/>
            <ac:spMk id="7" creationId="{4AC73310-1FB4-885C-33B8-A50D06E230BF}"/>
          </ac:spMkLst>
        </pc:spChg>
        <pc:spChg chg="mod">
          <ac:chgData name="Guest User" userId="S::urn:spo:anon#01c91aab6d628763a86e38f4379d47d9578db488f0f72c34ca81cd0b4b783bbb::" providerId="AD" clId="Web-{3748CA26-E56C-A30A-5D2B-9E594856760F}" dt="2023-06-30T12:14:28.295" v="109" actId="20577"/>
          <ac:spMkLst>
            <pc:docMk/>
            <pc:sldMk cId="3914569210" sldId="509"/>
            <ac:spMk id="8" creationId="{BE722D64-4134-9B23-6B0D-79796C385343}"/>
          </ac:spMkLst>
        </pc:spChg>
        <pc:spChg chg="mod">
          <ac:chgData name="Guest User" userId="S::urn:spo:anon#01c91aab6d628763a86e38f4379d47d9578db488f0f72c34ca81cd0b4b783bbb::" providerId="AD" clId="Web-{3748CA26-E56C-A30A-5D2B-9E594856760F}" dt="2023-06-30T12:14:47.467" v="114" actId="1076"/>
          <ac:spMkLst>
            <pc:docMk/>
            <pc:sldMk cId="3914569210" sldId="509"/>
            <ac:spMk id="9" creationId="{7B166EED-0D45-DF47-FA15-6E5E77C3D42A}"/>
          </ac:spMkLst>
        </pc:spChg>
      </pc:sldChg>
    </pc:docChg>
  </pc:docChgLst>
  <pc:docChgLst>
    <pc:chgData name="Guest User" userId="S::urn:spo:anon#01c91aab6d628763a86e38f4379d47d9578db488f0f72c34ca81cd0b4b783bbb::" providerId="AD" clId="Web-{D43473BF-7248-0DB6-891A-E6F3F5C988C0}"/>
    <pc:docChg chg="modSld">
      <pc:chgData name="Guest User" userId="S::urn:spo:anon#01c91aab6d628763a86e38f4379d47d9578db488f0f72c34ca81cd0b4b783bbb::" providerId="AD" clId="Web-{D43473BF-7248-0DB6-891A-E6F3F5C988C0}" dt="2023-07-03T09:13:04.704" v="0" actId="20577"/>
      <pc:docMkLst>
        <pc:docMk/>
      </pc:docMkLst>
      <pc:sldChg chg="modSp">
        <pc:chgData name="Guest User" userId="S::urn:spo:anon#01c91aab6d628763a86e38f4379d47d9578db488f0f72c34ca81cd0b4b783bbb::" providerId="AD" clId="Web-{D43473BF-7248-0DB6-891A-E6F3F5C988C0}" dt="2023-07-03T09:13:04.704" v="0" actId="20577"/>
        <pc:sldMkLst>
          <pc:docMk/>
          <pc:sldMk cId="1693871242" sldId="264"/>
        </pc:sldMkLst>
        <pc:spChg chg="mod">
          <ac:chgData name="Guest User" userId="S::urn:spo:anon#01c91aab6d628763a86e38f4379d47d9578db488f0f72c34ca81cd0b4b783bbb::" providerId="AD" clId="Web-{D43473BF-7248-0DB6-891A-E6F3F5C988C0}" dt="2023-07-03T09:13:04.704" v="0" actId="20577"/>
          <ac:spMkLst>
            <pc:docMk/>
            <pc:sldMk cId="1693871242" sldId="264"/>
            <ac:spMk id="8" creationId="{BE722D64-4134-9B23-6B0D-79796C38534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5D2A2-2FF6-4286-A474-143E45848CF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A7563FC0-89DA-4109-A12C-E029F27F372E}">
      <dgm:prSet phldrT="[Text]"/>
      <dgm:spPr/>
      <dgm:t>
        <a:bodyPr/>
        <a:lstStyle/>
        <a:p>
          <a:r>
            <a:rPr lang="en-GB">
              <a:latin typeface="Poppins"/>
              <a:cs typeface="Poppins"/>
            </a:rPr>
            <a:t>Screening tool</a:t>
          </a:r>
        </a:p>
      </dgm:t>
    </dgm:pt>
    <dgm:pt modelId="{1F9C3E99-F290-4887-8A23-5700CB6AA6E3}" type="parTrans" cxnId="{A71C10AA-0C22-466B-8CB1-FB2BCD90306C}">
      <dgm:prSet/>
      <dgm:spPr/>
      <dgm:t>
        <a:bodyPr/>
        <a:lstStyle/>
        <a:p>
          <a:endParaRPr lang="en-GB"/>
        </a:p>
      </dgm:t>
    </dgm:pt>
    <dgm:pt modelId="{E816D8AC-D0AE-4F04-8720-F55048CB6FA3}" type="sibTrans" cxnId="{A71C10AA-0C22-466B-8CB1-FB2BCD90306C}">
      <dgm:prSet/>
      <dgm:spPr/>
      <dgm:t>
        <a:bodyPr/>
        <a:lstStyle/>
        <a:p>
          <a:endParaRPr lang="en-GB"/>
        </a:p>
      </dgm:t>
    </dgm:pt>
    <dgm:pt modelId="{3829A4C1-4C52-4B16-AA21-743B16FFEDF3}">
      <dgm:prSet phldrT="[Text]"/>
      <dgm:spPr/>
      <dgm:t>
        <a:bodyPr/>
        <a:lstStyle/>
        <a:p>
          <a:r>
            <a:rPr lang="en-GB">
              <a:latin typeface="Poppins"/>
              <a:cs typeface="Poppins"/>
            </a:rPr>
            <a:t>General Health Questionnaire</a:t>
          </a:r>
        </a:p>
      </dgm:t>
    </dgm:pt>
    <dgm:pt modelId="{6232AD42-FE15-4DBE-B223-5EE2E03A4814}" type="parTrans" cxnId="{EFD9CB91-7A6F-4D22-B9F1-BD0F861E679D}">
      <dgm:prSet/>
      <dgm:spPr/>
      <dgm:t>
        <a:bodyPr/>
        <a:lstStyle/>
        <a:p>
          <a:endParaRPr lang="en-GB"/>
        </a:p>
      </dgm:t>
    </dgm:pt>
    <dgm:pt modelId="{2C7C185D-C6CA-420E-8309-55F747AABBF0}" type="sibTrans" cxnId="{EFD9CB91-7A6F-4D22-B9F1-BD0F861E679D}">
      <dgm:prSet/>
      <dgm:spPr/>
      <dgm:t>
        <a:bodyPr/>
        <a:lstStyle/>
        <a:p>
          <a:endParaRPr lang="en-GB"/>
        </a:p>
      </dgm:t>
    </dgm:pt>
    <dgm:pt modelId="{9A3C8B9D-9DA1-4030-9623-34A9CF439ACD}">
      <dgm:prSet phldrT="[Text]"/>
      <dgm:spPr/>
      <dgm:t>
        <a:bodyPr/>
        <a:lstStyle/>
        <a:p>
          <a:r>
            <a:rPr lang="en-GB">
              <a:latin typeface="Poppins"/>
              <a:cs typeface="Poppins"/>
            </a:rPr>
            <a:t>Diagnostic interview</a:t>
          </a:r>
        </a:p>
      </dgm:t>
    </dgm:pt>
    <dgm:pt modelId="{6CB1C215-7B48-46CC-80C8-4CC173A7F864}" type="parTrans" cxnId="{7BDC6C4E-13B3-47D9-B448-EC3417B38D52}">
      <dgm:prSet/>
      <dgm:spPr/>
      <dgm:t>
        <a:bodyPr/>
        <a:lstStyle/>
        <a:p>
          <a:endParaRPr lang="en-GB"/>
        </a:p>
      </dgm:t>
    </dgm:pt>
    <dgm:pt modelId="{020055FA-4C75-46C5-BE83-75319A96B738}" type="sibTrans" cxnId="{7BDC6C4E-13B3-47D9-B448-EC3417B38D52}">
      <dgm:prSet/>
      <dgm:spPr/>
      <dgm:t>
        <a:bodyPr/>
        <a:lstStyle/>
        <a:p>
          <a:endParaRPr lang="en-GB"/>
        </a:p>
      </dgm:t>
    </dgm:pt>
    <dgm:pt modelId="{FCBA459B-A582-460C-8B17-B4AE2FB2A6BD}">
      <dgm:prSet phldrT="[Text]"/>
      <dgm:spPr/>
      <dgm:t>
        <a:bodyPr/>
        <a:lstStyle/>
        <a:p>
          <a:pPr rtl="0"/>
          <a:r>
            <a:rPr lang="en-GB">
              <a:latin typeface="Poppins"/>
              <a:cs typeface="Poppins"/>
            </a:rPr>
            <a:t>Clinical Interview Schedule-Revised   (CIS-R)</a:t>
          </a:r>
        </a:p>
      </dgm:t>
    </dgm:pt>
    <dgm:pt modelId="{7B974D00-6099-40B8-8982-2FD82D77B376}" type="parTrans" cxnId="{CF257B67-365D-44DF-97F5-69C8452A8E91}">
      <dgm:prSet/>
      <dgm:spPr/>
      <dgm:t>
        <a:bodyPr/>
        <a:lstStyle/>
        <a:p>
          <a:endParaRPr lang="en-GB"/>
        </a:p>
      </dgm:t>
    </dgm:pt>
    <dgm:pt modelId="{DAFE08BA-3D4A-4812-982B-31597AFF2496}" type="sibTrans" cxnId="{CF257B67-365D-44DF-97F5-69C8452A8E91}">
      <dgm:prSet/>
      <dgm:spPr/>
      <dgm:t>
        <a:bodyPr/>
        <a:lstStyle/>
        <a:p>
          <a:endParaRPr lang="en-GB"/>
        </a:p>
      </dgm:t>
    </dgm:pt>
    <dgm:pt modelId="{47AD1DC7-C848-4206-99BB-694449109804}">
      <dgm:prSet phldrT="[Text]"/>
      <dgm:spPr/>
      <dgm:t>
        <a:bodyPr/>
        <a:lstStyle/>
        <a:p>
          <a:pPr rtl="0"/>
          <a:r>
            <a:rPr lang="en-GB">
              <a:latin typeface="Poppins"/>
              <a:cs typeface="Poppins"/>
            </a:rPr>
            <a:t>PTSD Checklist </a:t>
          </a:r>
        </a:p>
      </dgm:t>
    </dgm:pt>
    <dgm:pt modelId="{703C0389-78F1-4822-B890-922F4CBF9122}" type="parTrans" cxnId="{9E3CE032-0C4B-436F-9210-9766581146CC}">
      <dgm:prSet/>
      <dgm:spPr/>
      <dgm:t>
        <a:bodyPr/>
        <a:lstStyle/>
        <a:p>
          <a:endParaRPr lang="en-GB"/>
        </a:p>
      </dgm:t>
    </dgm:pt>
    <dgm:pt modelId="{0F3C0833-7AA7-42B6-B5D7-5EA54406A2F4}" type="sibTrans" cxnId="{9E3CE032-0C4B-436F-9210-9766581146CC}">
      <dgm:prSet/>
      <dgm:spPr/>
      <dgm:t>
        <a:bodyPr/>
        <a:lstStyle/>
        <a:p>
          <a:endParaRPr lang="en-GB"/>
        </a:p>
      </dgm:t>
    </dgm:pt>
    <dgm:pt modelId="{FD68ECB5-9DE4-42B5-9374-15FDFC0215AA}">
      <dgm:prSet phldrT="[Text]"/>
      <dgm:spPr/>
      <dgm:t>
        <a:bodyPr/>
        <a:lstStyle/>
        <a:p>
          <a:pPr rtl="0"/>
          <a:r>
            <a:rPr lang="en-GB">
              <a:latin typeface="Poppins"/>
              <a:cs typeface="Poppins"/>
            </a:rPr>
            <a:t>Clinician Administered PTSD Scale (CAPS) </a:t>
          </a:r>
        </a:p>
      </dgm:t>
    </dgm:pt>
    <dgm:pt modelId="{C86E04A6-D43B-4BB3-A001-F6D633E76093}" type="parTrans" cxnId="{E403FE9A-5DF9-4912-BF41-EFF3066755B7}">
      <dgm:prSet/>
      <dgm:spPr/>
      <dgm:t>
        <a:bodyPr/>
        <a:lstStyle/>
        <a:p>
          <a:endParaRPr lang="en-GB"/>
        </a:p>
      </dgm:t>
    </dgm:pt>
    <dgm:pt modelId="{A206B9A2-906E-49E8-B466-2FE3A78D9247}" type="sibTrans" cxnId="{E403FE9A-5DF9-4912-BF41-EFF3066755B7}">
      <dgm:prSet/>
      <dgm:spPr/>
      <dgm:t>
        <a:bodyPr/>
        <a:lstStyle/>
        <a:p>
          <a:endParaRPr lang="en-GB"/>
        </a:p>
      </dgm:t>
    </dgm:pt>
    <dgm:pt modelId="{7D9B0D92-5310-40B2-8136-AA8D6D6943C5}" type="pres">
      <dgm:prSet presAssocID="{F625D2A2-2FF6-4286-A474-143E45848CFF}" presName="linearFlow" presStyleCnt="0">
        <dgm:presLayoutVars>
          <dgm:dir/>
          <dgm:animLvl val="lvl"/>
          <dgm:resizeHandles val="exact"/>
        </dgm:presLayoutVars>
      </dgm:prSet>
      <dgm:spPr/>
    </dgm:pt>
    <dgm:pt modelId="{EBEBCD15-6229-4EB6-94DA-8E1842E4326C}" type="pres">
      <dgm:prSet presAssocID="{A7563FC0-89DA-4109-A12C-E029F27F372E}" presName="composite" presStyleCnt="0"/>
      <dgm:spPr/>
    </dgm:pt>
    <dgm:pt modelId="{5141E701-CE3D-4541-A698-BFA16C2E6316}" type="pres">
      <dgm:prSet presAssocID="{A7563FC0-89DA-4109-A12C-E029F27F372E}" presName="parTx" presStyleLbl="node1" presStyleIdx="0" presStyleCnt="2">
        <dgm:presLayoutVars>
          <dgm:chMax val="0"/>
          <dgm:chPref val="0"/>
          <dgm:bulletEnabled val="1"/>
        </dgm:presLayoutVars>
      </dgm:prSet>
      <dgm:spPr/>
    </dgm:pt>
    <dgm:pt modelId="{E58EBBBE-4512-408F-9964-2057F7219357}" type="pres">
      <dgm:prSet presAssocID="{A7563FC0-89DA-4109-A12C-E029F27F372E}" presName="parSh" presStyleLbl="node1" presStyleIdx="0" presStyleCnt="2"/>
      <dgm:spPr/>
    </dgm:pt>
    <dgm:pt modelId="{223FB8EC-B95B-4B84-9BC0-7D6F7CAA155F}" type="pres">
      <dgm:prSet presAssocID="{A7563FC0-89DA-4109-A12C-E029F27F372E}" presName="desTx" presStyleLbl="fgAcc1" presStyleIdx="0" presStyleCnt="2" custScaleX="116832">
        <dgm:presLayoutVars>
          <dgm:bulletEnabled val="1"/>
        </dgm:presLayoutVars>
      </dgm:prSet>
      <dgm:spPr/>
    </dgm:pt>
    <dgm:pt modelId="{8CF38A3E-A3B8-4E6F-9FB4-FF37EF2FD954}" type="pres">
      <dgm:prSet presAssocID="{E816D8AC-D0AE-4F04-8720-F55048CB6FA3}" presName="sibTrans" presStyleLbl="sibTrans2D1" presStyleIdx="0" presStyleCnt="1"/>
      <dgm:spPr/>
    </dgm:pt>
    <dgm:pt modelId="{F407B074-3AB9-406E-801E-06191CD86F29}" type="pres">
      <dgm:prSet presAssocID="{E816D8AC-D0AE-4F04-8720-F55048CB6FA3}" presName="connTx" presStyleLbl="sibTrans2D1" presStyleIdx="0" presStyleCnt="1"/>
      <dgm:spPr/>
    </dgm:pt>
    <dgm:pt modelId="{7A4EB77B-829C-4AEB-85C6-8EA1BB4097DC}" type="pres">
      <dgm:prSet presAssocID="{9A3C8B9D-9DA1-4030-9623-34A9CF439ACD}" presName="composite" presStyleCnt="0"/>
      <dgm:spPr/>
    </dgm:pt>
    <dgm:pt modelId="{C06CF061-154B-4EE9-A04C-8E0C99FD7C87}" type="pres">
      <dgm:prSet presAssocID="{9A3C8B9D-9DA1-4030-9623-34A9CF439ACD}" presName="parTx" presStyleLbl="node1" presStyleIdx="0" presStyleCnt="2">
        <dgm:presLayoutVars>
          <dgm:chMax val="0"/>
          <dgm:chPref val="0"/>
          <dgm:bulletEnabled val="1"/>
        </dgm:presLayoutVars>
      </dgm:prSet>
      <dgm:spPr/>
    </dgm:pt>
    <dgm:pt modelId="{A01F4CBE-7D80-4087-92F8-8BD482927562}" type="pres">
      <dgm:prSet presAssocID="{9A3C8B9D-9DA1-4030-9623-34A9CF439ACD}" presName="parSh" presStyleLbl="node1" presStyleIdx="1" presStyleCnt="2"/>
      <dgm:spPr/>
    </dgm:pt>
    <dgm:pt modelId="{F9A28BFB-6B81-48FF-AE86-0B6E71526879}" type="pres">
      <dgm:prSet presAssocID="{9A3C8B9D-9DA1-4030-9623-34A9CF439ACD}" presName="desTx" presStyleLbl="fgAcc1" presStyleIdx="1" presStyleCnt="2" custScaleX="119238">
        <dgm:presLayoutVars>
          <dgm:bulletEnabled val="1"/>
        </dgm:presLayoutVars>
      </dgm:prSet>
      <dgm:spPr/>
    </dgm:pt>
  </dgm:ptLst>
  <dgm:cxnLst>
    <dgm:cxn modelId="{64BAF50A-CF74-4C0B-82FA-C44677846EB0}" type="presOf" srcId="{A7563FC0-89DA-4109-A12C-E029F27F372E}" destId="{5141E701-CE3D-4541-A698-BFA16C2E6316}" srcOrd="0" destOrd="0" presId="urn:microsoft.com/office/officeart/2005/8/layout/process3"/>
    <dgm:cxn modelId="{9E3CE032-0C4B-436F-9210-9766581146CC}" srcId="{A7563FC0-89DA-4109-A12C-E029F27F372E}" destId="{47AD1DC7-C848-4206-99BB-694449109804}" srcOrd="1" destOrd="0" parTransId="{703C0389-78F1-4822-B890-922F4CBF9122}" sibTransId="{0F3C0833-7AA7-42B6-B5D7-5EA54406A2F4}"/>
    <dgm:cxn modelId="{4701AE3F-A6E7-433C-B7FD-42EC699FF71E}" type="presOf" srcId="{E816D8AC-D0AE-4F04-8720-F55048CB6FA3}" destId="{8CF38A3E-A3B8-4E6F-9FB4-FF37EF2FD954}" srcOrd="0" destOrd="0" presId="urn:microsoft.com/office/officeart/2005/8/layout/process3"/>
    <dgm:cxn modelId="{6051BC40-B8BE-4050-B868-F906DBBD7802}" type="presOf" srcId="{FD68ECB5-9DE4-42B5-9374-15FDFC0215AA}" destId="{F9A28BFB-6B81-48FF-AE86-0B6E71526879}" srcOrd="0" destOrd="1" presId="urn:microsoft.com/office/officeart/2005/8/layout/process3"/>
    <dgm:cxn modelId="{44567241-4902-4A70-99BD-64B03E80C66E}" type="presOf" srcId="{FCBA459B-A582-460C-8B17-B4AE2FB2A6BD}" destId="{F9A28BFB-6B81-48FF-AE86-0B6E71526879}" srcOrd="0" destOrd="0" presId="urn:microsoft.com/office/officeart/2005/8/layout/process3"/>
    <dgm:cxn modelId="{CF257B67-365D-44DF-97F5-69C8452A8E91}" srcId="{9A3C8B9D-9DA1-4030-9623-34A9CF439ACD}" destId="{FCBA459B-A582-460C-8B17-B4AE2FB2A6BD}" srcOrd="0" destOrd="0" parTransId="{7B974D00-6099-40B8-8982-2FD82D77B376}" sibTransId="{DAFE08BA-3D4A-4812-982B-31597AFF2496}"/>
    <dgm:cxn modelId="{7BDC6C4E-13B3-47D9-B448-EC3417B38D52}" srcId="{F625D2A2-2FF6-4286-A474-143E45848CFF}" destId="{9A3C8B9D-9DA1-4030-9623-34A9CF439ACD}" srcOrd="1" destOrd="0" parTransId="{6CB1C215-7B48-46CC-80C8-4CC173A7F864}" sibTransId="{020055FA-4C75-46C5-BE83-75319A96B738}"/>
    <dgm:cxn modelId="{56BEA88E-D8A9-48CD-BDB9-962B920CB3FC}" type="presOf" srcId="{9A3C8B9D-9DA1-4030-9623-34A9CF439ACD}" destId="{C06CF061-154B-4EE9-A04C-8E0C99FD7C87}" srcOrd="0" destOrd="0" presId="urn:microsoft.com/office/officeart/2005/8/layout/process3"/>
    <dgm:cxn modelId="{EFD9CB91-7A6F-4D22-B9F1-BD0F861E679D}" srcId="{A7563FC0-89DA-4109-A12C-E029F27F372E}" destId="{3829A4C1-4C52-4B16-AA21-743B16FFEDF3}" srcOrd="0" destOrd="0" parTransId="{6232AD42-FE15-4DBE-B223-5EE2E03A4814}" sibTransId="{2C7C185D-C6CA-420E-8309-55F747AABBF0}"/>
    <dgm:cxn modelId="{E403FE9A-5DF9-4912-BF41-EFF3066755B7}" srcId="{9A3C8B9D-9DA1-4030-9623-34A9CF439ACD}" destId="{FD68ECB5-9DE4-42B5-9374-15FDFC0215AA}" srcOrd="1" destOrd="0" parTransId="{C86E04A6-D43B-4BB3-A001-F6D633E76093}" sibTransId="{A206B9A2-906E-49E8-B466-2FE3A78D9247}"/>
    <dgm:cxn modelId="{3893DD9E-08ED-4D61-A6F6-6828FABFC47A}" type="presOf" srcId="{E816D8AC-D0AE-4F04-8720-F55048CB6FA3}" destId="{F407B074-3AB9-406E-801E-06191CD86F29}" srcOrd="1" destOrd="0" presId="urn:microsoft.com/office/officeart/2005/8/layout/process3"/>
    <dgm:cxn modelId="{A71C10AA-0C22-466B-8CB1-FB2BCD90306C}" srcId="{F625D2A2-2FF6-4286-A474-143E45848CFF}" destId="{A7563FC0-89DA-4109-A12C-E029F27F372E}" srcOrd="0" destOrd="0" parTransId="{1F9C3E99-F290-4887-8A23-5700CB6AA6E3}" sibTransId="{E816D8AC-D0AE-4F04-8720-F55048CB6FA3}"/>
    <dgm:cxn modelId="{E6CF2FBA-AF2E-45BB-8524-B330F34AE11C}" type="presOf" srcId="{F625D2A2-2FF6-4286-A474-143E45848CFF}" destId="{7D9B0D92-5310-40B2-8136-AA8D6D6943C5}" srcOrd="0" destOrd="0" presId="urn:microsoft.com/office/officeart/2005/8/layout/process3"/>
    <dgm:cxn modelId="{739B10C7-84C9-418E-96E6-D493382E0CAC}" type="presOf" srcId="{9A3C8B9D-9DA1-4030-9623-34A9CF439ACD}" destId="{A01F4CBE-7D80-4087-92F8-8BD482927562}" srcOrd="1" destOrd="0" presId="urn:microsoft.com/office/officeart/2005/8/layout/process3"/>
    <dgm:cxn modelId="{B62F5ED3-F4F5-4853-859E-AADBA702E66D}" type="presOf" srcId="{3829A4C1-4C52-4B16-AA21-743B16FFEDF3}" destId="{223FB8EC-B95B-4B84-9BC0-7D6F7CAA155F}" srcOrd="0" destOrd="0" presId="urn:microsoft.com/office/officeart/2005/8/layout/process3"/>
    <dgm:cxn modelId="{C1A9F5E9-8EDD-4E8F-B63F-414380A8DF55}" type="presOf" srcId="{A7563FC0-89DA-4109-A12C-E029F27F372E}" destId="{E58EBBBE-4512-408F-9964-2057F7219357}" srcOrd="1" destOrd="0" presId="urn:microsoft.com/office/officeart/2005/8/layout/process3"/>
    <dgm:cxn modelId="{1945DAEB-194F-4AD9-8287-0173A129B75A}" type="presOf" srcId="{47AD1DC7-C848-4206-99BB-694449109804}" destId="{223FB8EC-B95B-4B84-9BC0-7D6F7CAA155F}" srcOrd="0" destOrd="1" presId="urn:microsoft.com/office/officeart/2005/8/layout/process3"/>
    <dgm:cxn modelId="{5E02D406-0916-4576-BA1B-DC7AA4169988}" type="presParOf" srcId="{7D9B0D92-5310-40B2-8136-AA8D6D6943C5}" destId="{EBEBCD15-6229-4EB6-94DA-8E1842E4326C}" srcOrd="0" destOrd="0" presId="urn:microsoft.com/office/officeart/2005/8/layout/process3"/>
    <dgm:cxn modelId="{E5494520-7D0F-4D5C-AA05-7C54B19A57BC}" type="presParOf" srcId="{EBEBCD15-6229-4EB6-94DA-8E1842E4326C}" destId="{5141E701-CE3D-4541-A698-BFA16C2E6316}" srcOrd="0" destOrd="0" presId="urn:microsoft.com/office/officeart/2005/8/layout/process3"/>
    <dgm:cxn modelId="{247B2DF4-C486-4FC8-8AF5-FE00A83D35C3}" type="presParOf" srcId="{EBEBCD15-6229-4EB6-94DA-8E1842E4326C}" destId="{E58EBBBE-4512-408F-9964-2057F7219357}" srcOrd="1" destOrd="0" presId="urn:microsoft.com/office/officeart/2005/8/layout/process3"/>
    <dgm:cxn modelId="{E5F5C86E-58A4-4F7E-88DA-978FDDF9BF21}" type="presParOf" srcId="{EBEBCD15-6229-4EB6-94DA-8E1842E4326C}" destId="{223FB8EC-B95B-4B84-9BC0-7D6F7CAA155F}" srcOrd="2" destOrd="0" presId="urn:microsoft.com/office/officeart/2005/8/layout/process3"/>
    <dgm:cxn modelId="{856EDFF5-633C-46EB-9383-F2C0CF7BF043}" type="presParOf" srcId="{7D9B0D92-5310-40B2-8136-AA8D6D6943C5}" destId="{8CF38A3E-A3B8-4E6F-9FB4-FF37EF2FD954}" srcOrd="1" destOrd="0" presId="urn:microsoft.com/office/officeart/2005/8/layout/process3"/>
    <dgm:cxn modelId="{42E1B863-F577-4271-AC52-2222A887148F}" type="presParOf" srcId="{8CF38A3E-A3B8-4E6F-9FB4-FF37EF2FD954}" destId="{F407B074-3AB9-406E-801E-06191CD86F29}" srcOrd="0" destOrd="0" presId="urn:microsoft.com/office/officeart/2005/8/layout/process3"/>
    <dgm:cxn modelId="{6967F4C5-A64E-47AC-AF18-E071EC7F8CFA}" type="presParOf" srcId="{7D9B0D92-5310-40B2-8136-AA8D6D6943C5}" destId="{7A4EB77B-829C-4AEB-85C6-8EA1BB4097DC}" srcOrd="2" destOrd="0" presId="urn:microsoft.com/office/officeart/2005/8/layout/process3"/>
    <dgm:cxn modelId="{EE58D9CA-83EE-403A-9343-69597BAEEC5E}" type="presParOf" srcId="{7A4EB77B-829C-4AEB-85C6-8EA1BB4097DC}" destId="{C06CF061-154B-4EE9-A04C-8E0C99FD7C87}" srcOrd="0" destOrd="0" presId="urn:microsoft.com/office/officeart/2005/8/layout/process3"/>
    <dgm:cxn modelId="{DE17B70E-984E-4E62-89D9-7F45F205F43B}" type="presParOf" srcId="{7A4EB77B-829C-4AEB-85C6-8EA1BB4097DC}" destId="{A01F4CBE-7D80-4087-92F8-8BD482927562}" srcOrd="1" destOrd="0" presId="urn:microsoft.com/office/officeart/2005/8/layout/process3"/>
    <dgm:cxn modelId="{9C6A3351-28AC-4A39-8C48-FDD0D72C8ED9}" type="presParOf" srcId="{7A4EB77B-829C-4AEB-85C6-8EA1BB4097DC}" destId="{F9A28BFB-6B81-48FF-AE86-0B6E71526879}"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EBBBE-4512-408F-9964-2057F7219357}">
      <dsp:nvSpPr>
        <dsp:cNvPr id="0" name=""/>
        <dsp:cNvSpPr/>
      </dsp:nvSpPr>
      <dsp:spPr>
        <a:xfrm>
          <a:off x="4536" y="162678"/>
          <a:ext cx="3078437" cy="907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GB" sz="2100" kern="1200">
              <a:latin typeface="Poppins"/>
              <a:cs typeface="Poppins"/>
            </a:rPr>
            <a:t>Screening tool</a:t>
          </a:r>
        </a:p>
      </dsp:txBody>
      <dsp:txXfrm>
        <a:off x="4536" y="162678"/>
        <a:ext cx="3078437" cy="604800"/>
      </dsp:txXfrm>
    </dsp:sp>
    <dsp:sp modelId="{223FB8EC-B95B-4B84-9BC0-7D6F7CAA155F}">
      <dsp:nvSpPr>
        <dsp:cNvPr id="0" name=""/>
        <dsp:cNvSpPr/>
      </dsp:nvSpPr>
      <dsp:spPr>
        <a:xfrm>
          <a:off x="375978" y="767479"/>
          <a:ext cx="3596599" cy="3099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latin typeface="Poppins"/>
              <a:cs typeface="Poppins"/>
            </a:rPr>
            <a:t>General Health Questionnaire</a:t>
          </a:r>
        </a:p>
        <a:p>
          <a:pPr marL="228600" lvl="1" indent="-228600" algn="l" defTabSz="933450" rtl="0">
            <a:lnSpc>
              <a:spcPct val="90000"/>
            </a:lnSpc>
            <a:spcBef>
              <a:spcPct val="0"/>
            </a:spcBef>
            <a:spcAft>
              <a:spcPct val="15000"/>
            </a:spcAft>
            <a:buChar char="•"/>
          </a:pPr>
          <a:r>
            <a:rPr lang="en-GB" sz="2100" kern="1200">
              <a:latin typeface="Poppins"/>
              <a:cs typeface="Poppins"/>
            </a:rPr>
            <a:t>PTSD Checklist </a:t>
          </a:r>
        </a:p>
      </dsp:txBody>
      <dsp:txXfrm>
        <a:off x="466762" y="858263"/>
        <a:ext cx="3415031" cy="2918032"/>
      </dsp:txXfrm>
    </dsp:sp>
    <dsp:sp modelId="{8CF38A3E-A3B8-4E6F-9FB4-FF37EF2FD954}">
      <dsp:nvSpPr>
        <dsp:cNvPr id="0" name=""/>
        <dsp:cNvSpPr/>
      </dsp:nvSpPr>
      <dsp:spPr>
        <a:xfrm>
          <a:off x="3614424" y="81858"/>
          <a:ext cx="1126674" cy="7664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3614424" y="235146"/>
        <a:ext cx="896742" cy="459865"/>
      </dsp:txXfrm>
    </dsp:sp>
    <dsp:sp modelId="{A01F4CBE-7D80-4087-92F8-8BD482927562}">
      <dsp:nvSpPr>
        <dsp:cNvPr id="0" name=""/>
        <dsp:cNvSpPr/>
      </dsp:nvSpPr>
      <dsp:spPr>
        <a:xfrm>
          <a:off x="5208774" y="162678"/>
          <a:ext cx="3078437" cy="907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en-GB" sz="2100" kern="1200">
              <a:latin typeface="Poppins"/>
              <a:cs typeface="Poppins"/>
            </a:rPr>
            <a:t>Diagnostic interview</a:t>
          </a:r>
        </a:p>
      </dsp:txBody>
      <dsp:txXfrm>
        <a:off x="5208774" y="162678"/>
        <a:ext cx="3078437" cy="604800"/>
      </dsp:txXfrm>
    </dsp:sp>
    <dsp:sp modelId="{F9A28BFB-6B81-48FF-AE86-0B6E71526879}">
      <dsp:nvSpPr>
        <dsp:cNvPr id="0" name=""/>
        <dsp:cNvSpPr/>
      </dsp:nvSpPr>
      <dsp:spPr>
        <a:xfrm>
          <a:off x="5543183" y="767479"/>
          <a:ext cx="3670666" cy="30996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228600" lvl="1" indent="-228600" algn="l" defTabSz="933450" rtl="0">
            <a:lnSpc>
              <a:spcPct val="90000"/>
            </a:lnSpc>
            <a:spcBef>
              <a:spcPct val="0"/>
            </a:spcBef>
            <a:spcAft>
              <a:spcPct val="15000"/>
            </a:spcAft>
            <a:buChar char="•"/>
          </a:pPr>
          <a:r>
            <a:rPr lang="en-GB" sz="2100" kern="1200">
              <a:latin typeface="Poppins"/>
              <a:cs typeface="Poppins"/>
            </a:rPr>
            <a:t>Clinical Interview Schedule-Revised   (CIS-R)</a:t>
          </a:r>
        </a:p>
        <a:p>
          <a:pPr marL="228600" lvl="1" indent="-228600" algn="l" defTabSz="933450" rtl="0">
            <a:lnSpc>
              <a:spcPct val="90000"/>
            </a:lnSpc>
            <a:spcBef>
              <a:spcPct val="0"/>
            </a:spcBef>
            <a:spcAft>
              <a:spcPct val="15000"/>
            </a:spcAft>
            <a:buChar char="•"/>
          </a:pPr>
          <a:r>
            <a:rPr lang="en-GB" sz="2100" kern="1200">
              <a:latin typeface="Poppins"/>
              <a:cs typeface="Poppins"/>
            </a:rPr>
            <a:t>Clinician Administered PTSD Scale (CAPS) </a:t>
          </a:r>
        </a:p>
      </dsp:txBody>
      <dsp:txXfrm>
        <a:off x="5633967" y="858263"/>
        <a:ext cx="3489098" cy="29180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072E2-815A-42D0-A7CC-83B8A47CB97C}" type="datetimeFigureOut">
              <a:rPr lang="en-GB" smtClean="0"/>
              <a:t>03/07/2023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31E6D-B488-4507-B5A5-F37D1F38D0C2}" type="slidenum">
              <a:rPr lang="en-GB" smtClean="0"/>
              <a:t>‹#›</a:t>
            </a:fld>
            <a:endParaRPr lang="en-GB"/>
          </a:p>
        </p:txBody>
      </p:sp>
    </p:spTree>
    <p:extLst>
      <p:ext uri="{BB962C8B-B14F-4D97-AF65-F5344CB8AC3E}">
        <p14:creationId xmlns:p14="http://schemas.microsoft.com/office/powerpoint/2010/main" val="49461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0" i="0" u="none" strike="noStrike" baseline="0">
                <a:latin typeface="Calibri" panose="020F0502020204030204" pitchFamily="34" charset="0"/>
              </a:rPr>
              <a:t>Numerous studies have examined the impact of the COVID-19 pandemic on the mental health and wellbeing of healthcare workers (HCWs). We conducted a scoping review that resulted in the inclusion of numerous studies with a wide global reach and including a range of HCW populations, however often focusing on frontline staff only, and in particular nursers and doctors. </a:t>
            </a:r>
          </a:p>
          <a:p>
            <a:pPr algn="l"/>
            <a:endParaRPr lang="en-GB" sz="1400" b="0" i="0" u="none" strike="noStrike" baseline="0">
              <a:latin typeface="Calibri" panose="020F0502020204030204" pitchFamily="34" charset="0"/>
            </a:endParaRPr>
          </a:p>
          <a:p>
            <a:pPr algn="l"/>
            <a:r>
              <a:rPr lang="en-GB" sz="1400" b="0" i="0" u="none" strike="noStrike" baseline="0">
                <a:latin typeface="Calibri" panose="020F0502020204030204" pitchFamily="34" charset="0"/>
              </a:rPr>
              <a:t>Most studies provided estimates of several mental disorders; most commonly anxiety and depression and less frequently PTSD. Prevalence estimates of all three disorders varied widely (9-90%, 5- 65%, and 7-37% respectively). The individual studies described in the reviews were typically cross-sectional and employed a range of screening tools to assess PTSD, depression and anxiety, and were commonly administered through self report online surveys.</a:t>
            </a:r>
            <a:endParaRPr lang="en-GB" sz="1050"/>
          </a:p>
        </p:txBody>
      </p:sp>
      <p:sp>
        <p:nvSpPr>
          <p:cNvPr id="4" name="Slide Number Placeholder 3"/>
          <p:cNvSpPr>
            <a:spLocks noGrp="1"/>
          </p:cNvSpPr>
          <p:nvPr>
            <p:ph type="sldNum" sz="quarter" idx="5"/>
          </p:nvPr>
        </p:nvSpPr>
        <p:spPr/>
        <p:txBody>
          <a:bodyPr/>
          <a:lstStyle/>
          <a:p>
            <a:fld id="{F2931E6D-B488-4507-B5A5-F37D1F38D0C2}" type="slidenum">
              <a:rPr lang="en-GB" smtClean="0"/>
              <a:t>2</a:t>
            </a:fld>
            <a:endParaRPr lang="en-GB"/>
          </a:p>
        </p:txBody>
      </p:sp>
    </p:spTree>
    <p:extLst>
      <p:ext uri="{BB962C8B-B14F-4D97-AF65-F5344CB8AC3E}">
        <p14:creationId xmlns:p14="http://schemas.microsoft.com/office/powerpoint/2010/main" val="1020843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0" i="0" u="none" strike="noStrike" baseline="0">
                <a:latin typeface="Calibri" panose="020F0502020204030204" pitchFamily="34" charset="0"/>
              </a:rPr>
              <a:t>We estimated the prevalence of probable CMDs and PTSD using the screening tools (GHQ-12 and PCL-6). We then post-stratified based on GHQ binary outcomes, applied a post weight based on frequencies of the relative outcomes and finally</a:t>
            </a:r>
          </a:p>
          <a:p>
            <a:pPr algn="l"/>
            <a:r>
              <a:rPr lang="en-GB" sz="1400" b="0" i="0" u="none" strike="noStrike" baseline="0">
                <a:latin typeface="Calibri" panose="020F0502020204030204" pitchFamily="34" charset="0"/>
              </a:rPr>
              <a:t>applied a finite population correction based on total population size (21,383) (15). These weighing adjustments were used to estimate the gold standard prevalence from the diagnostic measures for the</a:t>
            </a:r>
          </a:p>
          <a:p>
            <a:pPr algn="l"/>
            <a:r>
              <a:rPr lang="en-GB" sz="1400" b="0" i="0" u="none" strike="noStrike" baseline="0">
                <a:latin typeface="Calibri" panose="020F0502020204030204" pitchFamily="34" charset="0"/>
              </a:rPr>
              <a:t>population at risk.</a:t>
            </a:r>
          </a:p>
          <a:p>
            <a:pPr algn="l"/>
            <a:r>
              <a:rPr lang="en-GB" sz="1400" b="0" i="0" u="none" strike="noStrike" baseline="0">
                <a:latin typeface="Calibri" panose="020F0502020204030204" pitchFamily="34" charset="0"/>
              </a:rPr>
              <a:t>The prevalence of each outcome after diagnostic interviews (CIS-R for generalised anxiety disorder or depression and the CAPS-5 for PTSD) are presented as proportions with standard errors of the proportion</a:t>
            </a:r>
          </a:p>
          <a:p>
            <a:pPr algn="l"/>
            <a:r>
              <a:rPr lang="en-GB" sz="1400" b="0" i="0" u="none" strike="noStrike" baseline="0">
                <a:latin typeface="Calibri" panose="020F0502020204030204" pitchFamily="34" charset="0"/>
              </a:rPr>
              <a:t>to assess uncertainty in the outcome measure. We also calculated a combined </a:t>
            </a:r>
            <a:r>
              <a:rPr lang="en-GB" sz="1400" b="0" i="0" u="none" strike="noStrike" baseline="0" err="1">
                <a:latin typeface="Calibri" panose="020F0502020204030204" pitchFamily="34" charset="0"/>
              </a:rPr>
              <a:t>caseness</a:t>
            </a:r>
            <a:r>
              <a:rPr lang="en-GB" sz="1400" b="0" i="0" u="none" strike="noStrike" baseline="0">
                <a:latin typeface="Calibri" panose="020F0502020204030204" pitchFamily="34" charset="0"/>
              </a:rPr>
              <a:t> measure (generalised anxiety disorder and/or depression) by combining the prevalence of both outcomes on the</a:t>
            </a:r>
          </a:p>
          <a:p>
            <a:pPr algn="l"/>
            <a:r>
              <a:rPr lang="en-GB" sz="1400" b="0" i="0" u="none" strike="noStrike" baseline="0">
                <a:latin typeface="Calibri" panose="020F0502020204030204" pitchFamily="34" charset="0"/>
              </a:rPr>
              <a:t>CIS-R. To estimate the prevalence of each outcome in the population, we used the weighting strategy previously described. The screened point prevalence of each of the outcomes were tabulated after the</a:t>
            </a:r>
          </a:p>
          <a:p>
            <a:pPr algn="l"/>
            <a:r>
              <a:rPr lang="en-GB" sz="1400" b="0" i="0" u="none" strike="noStrike" baseline="0">
                <a:latin typeface="Calibri" panose="020F0502020204030204" pitchFamily="34" charset="0"/>
              </a:rPr>
              <a:t>weighted continuous outcome scores were dichotomised by pre-determined cut-offs (&gt;=4 for GHQ and &gt;=14 for PCL-6) and ‘survey set’ using Stata statistical software. Survey setting allows for valid inference</a:t>
            </a:r>
          </a:p>
          <a:p>
            <a:pPr algn="l"/>
            <a:r>
              <a:rPr lang="en-GB" sz="1400" b="0" i="0" u="none" strike="noStrike" baseline="0">
                <a:latin typeface="Calibri" panose="020F0502020204030204" pitchFamily="34" charset="0"/>
              </a:rPr>
              <a:t>to be made from the screening sample to the population risk taking into account Trust level clustering. This is done by using the individual level weights at the individual level and then post-stratifying using the</a:t>
            </a:r>
          </a:p>
          <a:p>
            <a:pPr algn="l"/>
            <a:r>
              <a:rPr lang="en-GB" sz="1400" b="0" i="0" u="none" strike="noStrike" baseline="0">
                <a:latin typeface="Calibri" panose="020F0502020204030204" pitchFamily="34" charset="0"/>
              </a:rPr>
              <a:t>Trust sizes. Missing values were dropped in the estimation of the point </a:t>
            </a:r>
            <a:r>
              <a:rPr lang="en-GB" sz="1400" b="0" i="0" u="none" strike="noStrike" baseline="0" err="1">
                <a:latin typeface="Calibri" panose="020F0502020204030204" pitchFamily="34" charset="0"/>
              </a:rPr>
              <a:t>prevalences</a:t>
            </a:r>
            <a:r>
              <a:rPr lang="en-GB" sz="1400" b="0" i="0" u="none" strike="noStrike" baseline="0">
                <a:latin typeface="Calibri" panose="020F0502020204030204" pitchFamily="34" charset="0"/>
              </a:rPr>
              <a:t> and associated standard errors.</a:t>
            </a:r>
          </a:p>
          <a:p>
            <a:pPr algn="l"/>
            <a:endParaRPr lang="en-GB" sz="1800" b="0" i="0" u="none" strike="noStrike" baseline="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515152"/>
                </a:solidFill>
              </a:rPr>
              <a:t>Through weighting and use of diagnostic interviews, accurate prevalence for the population at risk (English HCWs) was estimated.</a:t>
            </a:r>
          </a:p>
          <a:p>
            <a:pPr algn="l"/>
            <a:endParaRPr lang="en-GB"/>
          </a:p>
        </p:txBody>
      </p:sp>
      <p:sp>
        <p:nvSpPr>
          <p:cNvPr id="4" name="Slide Number Placeholder 3"/>
          <p:cNvSpPr>
            <a:spLocks noGrp="1"/>
          </p:cNvSpPr>
          <p:nvPr>
            <p:ph type="sldNum" sz="quarter" idx="5"/>
          </p:nvPr>
        </p:nvSpPr>
        <p:spPr/>
        <p:txBody>
          <a:bodyPr/>
          <a:lstStyle/>
          <a:p>
            <a:fld id="{F2931E6D-B488-4507-B5A5-F37D1F38D0C2}" type="slidenum">
              <a:rPr lang="en-GB" smtClean="0"/>
              <a:t>13</a:t>
            </a:fld>
            <a:endParaRPr lang="en-GB"/>
          </a:p>
        </p:txBody>
      </p:sp>
    </p:spTree>
    <p:extLst>
      <p:ext uri="{BB962C8B-B14F-4D97-AF65-F5344CB8AC3E}">
        <p14:creationId xmlns:p14="http://schemas.microsoft.com/office/powerpoint/2010/main" val="12849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0" i="0" u="none" strike="noStrike" baseline="0" dirty="0">
                <a:latin typeface="Calibri"/>
                <a:ea typeface="Calibri"/>
                <a:cs typeface="Calibri"/>
              </a:rPr>
              <a:t>Our scoping review showed that existing studies of the prevalence of mental disorder in HCWs (over the course of the COVID-19 pandemic, but also outside that time window) have usually relied on screening tools to assess prevalence which has generated a wide range of estimates. </a:t>
            </a:r>
            <a:r>
              <a:rPr lang="en-GB" dirty="0"/>
              <a:t> Generally, a screening tool is a brief measure that identifies so-called </a:t>
            </a:r>
            <a:r>
              <a:rPr lang="en-GB" dirty="0" err="1"/>
              <a:t>caseness</a:t>
            </a:r>
            <a:r>
              <a:rPr lang="en-GB" dirty="0"/>
              <a:t>, on the basis of mental health symptoms, characteristics, or traits. Typically, a cutoff score is used as an indicator of probable mental disorder or clinically significant symptoms. This method allows for relatively rapid and low-cost data collection with large samples.</a:t>
            </a:r>
            <a:r>
              <a:rPr lang="en-GB" dirty="0">
                <a:latin typeface="Calibri"/>
                <a:ea typeface="Calibri"/>
                <a:cs typeface="Calibri"/>
              </a:rPr>
              <a:t> </a:t>
            </a:r>
            <a:r>
              <a:rPr lang="en-GB" sz="1400" dirty="0">
                <a:latin typeface="Calibri"/>
                <a:ea typeface="Calibri"/>
                <a:cs typeface="Calibri"/>
              </a:rPr>
              <a:t>They</a:t>
            </a:r>
            <a:r>
              <a:rPr lang="en-GB" sz="1400" b="0" i="0" u="none" strike="noStrike" baseline="0" dirty="0">
                <a:latin typeface="Calibri"/>
                <a:ea typeface="Calibri"/>
                <a:cs typeface="Calibri"/>
              </a:rPr>
              <a:t> </a:t>
            </a:r>
            <a:r>
              <a:rPr lang="en-GB" sz="1400" dirty="0">
                <a:latin typeface="Calibri"/>
                <a:ea typeface="Calibri"/>
                <a:cs typeface="Calibri"/>
              </a:rPr>
              <a:t>can just</a:t>
            </a:r>
            <a:r>
              <a:rPr lang="en-GB" sz="1400" b="0" i="0" u="none" strike="noStrike" baseline="0" dirty="0">
                <a:latin typeface="Calibri"/>
                <a:ea typeface="Calibri"/>
                <a:cs typeface="Calibri"/>
              </a:rPr>
              <a:t> be send out via email/paper with less of need for trained staff and are quick to do. Hence the reliance on these measures.</a:t>
            </a:r>
            <a:r>
              <a:rPr lang="en-GB" sz="1400" dirty="0"/>
              <a:t> </a:t>
            </a:r>
            <a:r>
              <a:rPr lang="en-GB" sz="1400" b="0" i="0" u="none" strike="noStrike" baseline="0" dirty="0">
                <a:latin typeface="Calibri"/>
                <a:ea typeface="Calibri"/>
                <a:cs typeface="Calibri"/>
              </a:rPr>
              <a:t>However, its also known that cut off scores on screening tools favour sensitivity over specificity meaning that they are more likely to incorrectly identify HCWs as meeting criteria for mental disorders (so false positives).</a:t>
            </a:r>
            <a:r>
              <a:rPr lang="en-GB" sz="1400" dirty="0">
                <a:latin typeface="Calibri"/>
                <a:ea typeface="Calibri"/>
                <a:cs typeface="Calibri"/>
              </a:rPr>
              <a:t> </a:t>
            </a:r>
            <a:endParaRPr lang="en-GB" dirty="0">
              <a:ea typeface="Calibri"/>
              <a:cs typeface="Calibri"/>
            </a:endParaRPr>
          </a:p>
          <a:p>
            <a:pPr algn="l"/>
            <a:endParaRPr lang="en-GB" sz="1400" b="0" i="0" u="none" strike="noStrike" baseline="0">
              <a:latin typeface="Calibri" panose="020F0502020204030204" pitchFamily="34" charset="0"/>
            </a:endParaRPr>
          </a:p>
          <a:p>
            <a:r>
              <a:rPr lang="en-GB" sz="1400" b="0" i="0" u="none" strike="noStrike" baseline="0" dirty="0">
                <a:latin typeface="Calibri"/>
                <a:ea typeface="Calibri"/>
                <a:cs typeface="Calibri"/>
              </a:rPr>
              <a:t>The diagnostic interviews used in this study provide a more accurate estimate of </a:t>
            </a:r>
            <a:r>
              <a:rPr lang="en-GB" sz="1400" dirty="0" err="1">
                <a:latin typeface="Calibri"/>
                <a:ea typeface="Calibri"/>
                <a:cs typeface="Calibri"/>
              </a:rPr>
              <a:t>prevalenceof</a:t>
            </a:r>
            <a:r>
              <a:rPr lang="en-GB" sz="1400" dirty="0">
                <a:latin typeface="Calibri"/>
                <a:ea typeface="Calibri"/>
                <a:cs typeface="Calibri"/>
              </a:rPr>
              <a:t> mental disorders in healthcare </a:t>
            </a:r>
            <a:r>
              <a:rPr lang="en-GB" sz="1400" dirty="0" err="1">
                <a:latin typeface="Calibri"/>
                <a:ea typeface="Calibri"/>
                <a:cs typeface="Calibri"/>
              </a:rPr>
              <a:t>workres</a:t>
            </a:r>
          </a:p>
        </p:txBody>
      </p:sp>
      <p:sp>
        <p:nvSpPr>
          <p:cNvPr id="4" name="Slide Number Placeholder 3"/>
          <p:cNvSpPr>
            <a:spLocks noGrp="1"/>
          </p:cNvSpPr>
          <p:nvPr>
            <p:ph type="sldNum" sz="quarter" idx="5"/>
          </p:nvPr>
        </p:nvSpPr>
        <p:spPr/>
        <p:txBody>
          <a:bodyPr/>
          <a:lstStyle/>
          <a:p>
            <a:fld id="{F2931E6D-B488-4507-B5A5-F37D1F38D0C2}" type="slidenum">
              <a:rPr lang="en-GB" smtClean="0"/>
              <a:t>3</a:t>
            </a:fld>
            <a:endParaRPr lang="en-GB"/>
          </a:p>
        </p:txBody>
      </p:sp>
    </p:spTree>
    <p:extLst>
      <p:ext uri="{BB962C8B-B14F-4D97-AF65-F5344CB8AC3E}">
        <p14:creationId xmlns:p14="http://schemas.microsoft.com/office/powerpoint/2010/main" val="44402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0" i="0" u="none" strike="noStrike" baseline="0" dirty="0">
                <a:latin typeface="Calibri"/>
                <a:ea typeface="Calibri"/>
                <a:cs typeface="Calibri"/>
              </a:rPr>
              <a:t>Our study used a two-phase epidemiological design as a </a:t>
            </a:r>
            <a:r>
              <a:rPr lang="en-GB" sz="1400" dirty="0">
                <a:latin typeface="Calibri"/>
                <a:ea typeface="Calibri"/>
                <a:cs typeface="Calibri"/>
              </a:rPr>
              <a:t>sensible</a:t>
            </a:r>
            <a:r>
              <a:rPr lang="en-GB" sz="1400" b="0" i="0" u="none" strike="noStrike" baseline="0" dirty="0">
                <a:latin typeface="Calibri"/>
                <a:ea typeface="Calibri"/>
                <a:cs typeface="Calibri"/>
              </a:rPr>
              <a:t> approach to generate more accurate estimates of the prevalence of common mental disorders and PTSD in representative population of HCWs. We administered both screening tools for these mental disorders (the 12-item General Health Questionnaire (GHQ-12) and the 6 item Post-Traumatic Stress Disorder checklist (PCL-6) and diagnostic interviews (the Clinical Interview Schedule-Revised (CIS-R) and the Clinician Administered PTSD Scale (CAPS-5) for the DSM-5) to HCWs in England.</a:t>
            </a:r>
            <a:r>
              <a:rPr lang="en-GB" sz="1400" dirty="0">
                <a:latin typeface="Calibri"/>
                <a:ea typeface="Calibri"/>
                <a:cs typeface="Calibri"/>
              </a:rPr>
              <a:t> </a:t>
            </a:r>
            <a:endParaRPr lang="en-GB" sz="1800" dirty="0">
              <a:ea typeface="Calibri"/>
              <a:cs typeface="Calibri"/>
            </a:endParaRPr>
          </a:p>
        </p:txBody>
      </p:sp>
      <p:sp>
        <p:nvSpPr>
          <p:cNvPr id="4" name="Slide Number Placeholder 3"/>
          <p:cNvSpPr>
            <a:spLocks noGrp="1"/>
          </p:cNvSpPr>
          <p:nvPr>
            <p:ph type="sldNum" sz="quarter" idx="5"/>
          </p:nvPr>
        </p:nvSpPr>
        <p:spPr/>
        <p:txBody>
          <a:bodyPr/>
          <a:lstStyle/>
          <a:p>
            <a:fld id="{F2931E6D-B488-4507-B5A5-F37D1F38D0C2}" type="slidenum">
              <a:rPr lang="en-GB" smtClean="0"/>
              <a:t>4</a:t>
            </a:fld>
            <a:endParaRPr lang="en-GB"/>
          </a:p>
        </p:txBody>
      </p:sp>
    </p:spTree>
    <p:extLst>
      <p:ext uri="{BB962C8B-B14F-4D97-AF65-F5344CB8AC3E}">
        <p14:creationId xmlns:p14="http://schemas.microsoft.com/office/powerpoint/2010/main" val="41737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latin typeface="Calibri"/>
                <a:ea typeface="Calibri"/>
                <a:cs typeface="Calibri"/>
              </a:rPr>
              <a:t>As part of the diagnostic interviews we interviewed 251 healthcare workers and assessed them for common mental disorders using the CIS-R, as well as an additional 93 healthcare workers and assessed them for PTSD using the CAPS. These HCWs were selected based on their answers to the NHS</a:t>
            </a:r>
            <a:r>
              <a:rPr lang="en-GB" sz="1400" b="0" i="0" u="none" strike="noStrike" baseline="0" dirty="0">
                <a:latin typeface="Calibri"/>
                <a:ea typeface="Calibri"/>
                <a:cs typeface="Calibri"/>
              </a:rPr>
              <a:t> CHECK </a:t>
            </a:r>
            <a:r>
              <a:rPr lang="en-GB" sz="1400" dirty="0">
                <a:latin typeface="Calibri"/>
                <a:ea typeface="Calibri"/>
                <a:cs typeface="Calibri"/>
              </a:rPr>
              <a:t>baseline screening tools for CMD And PTSD. We ensure that half of the sample met </a:t>
            </a:r>
            <a:r>
              <a:rPr lang="en-GB" sz="1400" err="1">
                <a:latin typeface="Calibri"/>
                <a:ea typeface="Calibri"/>
                <a:cs typeface="Calibri"/>
              </a:rPr>
              <a:t>caseness</a:t>
            </a:r>
            <a:r>
              <a:rPr lang="en-GB" sz="1400" dirty="0">
                <a:latin typeface="Calibri"/>
                <a:ea typeface="Calibri"/>
                <a:cs typeface="Calibri"/>
              </a:rPr>
              <a:t> on the screening tools and the other half did not. </a:t>
            </a:r>
            <a:endParaRPr lang="en-US"/>
          </a:p>
          <a:p>
            <a:endParaRPr lang="en-GB" sz="1400" dirty="0">
              <a:latin typeface="Calibri"/>
              <a:ea typeface="Calibri"/>
              <a:cs typeface="Calibri"/>
            </a:endParaRPr>
          </a:p>
          <a:p>
            <a:r>
              <a:rPr lang="en-GB" sz="1400" dirty="0">
                <a:latin typeface="Calibri"/>
                <a:ea typeface="Calibri"/>
                <a:cs typeface="Calibri"/>
              </a:rPr>
              <a:t>We then used weighing and the results from the diagnostic interviews to calculate the more accurate prevalence for the population at risk, in this case healthcare workers in England. This also ensured our diagnostic interview study results are generalisable to HCWs across England. </a:t>
            </a:r>
          </a:p>
          <a:p>
            <a:endParaRPr lang="en-GB" sz="1400" dirty="0">
              <a:latin typeface="Calibri"/>
              <a:ea typeface="Calibri"/>
              <a:cs typeface="Calibri"/>
            </a:endParaRPr>
          </a:p>
          <a:p>
            <a:r>
              <a:rPr lang="en-GB" sz="1400" dirty="0">
                <a:latin typeface="Calibri"/>
                <a:ea typeface="Calibri"/>
                <a:cs typeface="Calibri"/>
              </a:rPr>
              <a:t>NHS CHECK </a:t>
            </a:r>
            <a:r>
              <a:rPr lang="en-GB" sz="1400" b="0" i="0" u="none" strike="noStrike" baseline="0" dirty="0">
                <a:latin typeface="Calibri"/>
                <a:ea typeface="Calibri"/>
                <a:cs typeface="Calibri"/>
              </a:rPr>
              <a:t>baseline assessment data from the 6-item PCL (8) was used to identify participants with or without probable PTSD using a score of ≥14 to indicate </a:t>
            </a:r>
            <a:r>
              <a:rPr lang="en-GB" sz="1400" b="0" i="0" u="none" strike="noStrike" baseline="0" dirty="0" err="1">
                <a:latin typeface="Calibri"/>
                <a:ea typeface="Calibri"/>
                <a:cs typeface="Calibri"/>
              </a:rPr>
              <a:t>caseness</a:t>
            </a:r>
            <a:r>
              <a:rPr lang="en-GB" sz="1400" b="0" i="0" u="none" strike="noStrike" baseline="0" dirty="0">
                <a:latin typeface="Calibri"/>
                <a:ea typeface="Calibri"/>
                <a:cs typeface="Calibri"/>
              </a:rPr>
              <a:t> and the 12-item GHQ (9) was used to identify those with or without probable CMDs using a score of ≥4 to indicate </a:t>
            </a:r>
            <a:r>
              <a:rPr lang="en-GB" sz="1400" b="0" i="0" u="none" strike="noStrike" baseline="0" dirty="0" err="1">
                <a:latin typeface="Calibri"/>
                <a:ea typeface="Calibri"/>
                <a:cs typeface="Calibri"/>
              </a:rPr>
              <a:t>caseness</a:t>
            </a:r>
            <a:r>
              <a:rPr lang="en-GB" sz="1400" b="0" i="0" u="none" strike="noStrike" baseline="0" dirty="0">
                <a:latin typeface="Calibri"/>
                <a:ea typeface="Calibri"/>
                <a:cs typeface="Calibri"/>
              </a:rPr>
              <a:t>.</a:t>
            </a:r>
            <a:endParaRPr lang="en-GB"/>
          </a:p>
          <a:p>
            <a:pPr algn="l"/>
            <a:endParaRPr lang="en-GB" sz="1400" b="0" i="0" u="none" strike="noStrike" baseline="0">
              <a:latin typeface="Calibri" panose="020F0502020204030204" pitchFamily="34" charset="0"/>
            </a:endParaRPr>
          </a:p>
          <a:p>
            <a:r>
              <a:rPr lang="en-GB" sz="1400" b="0" i="0" u="none" strike="noStrike" baseline="0" dirty="0">
                <a:latin typeface="Calibri"/>
                <a:ea typeface="Calibri"/>
                <a:cs typeface="Calibri"/>
              </a:rPr>
              <a:t>The demographic composition of the</a:t>
            </a:r>
            <a:r>
              <a:rPr lang="en-GB" sz="1400" dirty="0">
                <a:latin typeface="Calibri"/>
                <a:ea typeface="Calibri"/>
                <a:cs typeface="Calibri"/>
              </a:rPr>
              <a:t> </a:t>
            </a:r>
            <a:r>
              <a:rPr lang="en-GB" sz="1400" b="0" i="0" u="none" strike="noStrike" baseline="0" dirty="0">
                <a:latin typeface="Calibri"/>
                <a:ea typeface="Calibri"/>
                <a:cs typeface="Calibri"/>
              </a:rPr>
              <a:t> two diagnostic interview samples were relatively similar to the screening sample, being</a:t>
            </a:r>
          </a:p>
          <a:p>
            <a:pPr algn="l"/>
            <a:r>
              <a:rPr lang="en-GB" sz="1400" b="0" i="0" u="none" strike="noStrike" baseline="0" dirty="0">
                <a:latin typeface="Calibri"/>
                <a:ea typeface="Calibri"/>
                <a:cs typeface="Calibri"/>
              </a:rPr>
              <a:t>predominantly White, female, clinical staff, and with larger proportions of younger participants than older. However, people from a white ethnic background were overrepresented in the interview samples compared to the composition of all NHS staff across the 18 participating Trusts.</a:t>
            </a:r>
            <a:endParaRPr lang="en-GB" sz="1050" dirty="0">
              <a:latin typeface="Calibri"/>
              <a:ea typeface="Calibri"/>
              <a:cs typeface="Calibri"/>
            </a:endParaRPr>
          </a:p>
        </p:txBody>
      </p:sp>
      <p:sp>
        <p:nvSpPr>
          <p:cNvPr id="4" name="Slide Number Placeholder 3"/>
          <p:cNvSpPr>
            <a:spLocks noGrp="1"/>
          </p:cNvSpPr>
          <p:nvPr>
            <p:ph type="sldNum" sz="quarter" idx="5"/>
          </p:nvPr>
        </p:nvSpPr>
        <p:spPr/>
        <p:txBody>
          <a:bodyPr/>
          <a:lstStyle/>
          <a:p>
            <a:fld id="{F2931E6D-B488-4507-B5A5-F37D1F38D0C2}" type="slidenum">
              <a:rPr lang="en-GB" smtClean="0"/>
              <a:t>5</a:t>
            </a:fld>
            <a:endParaRPr lang="en-GB"/>
          </a:p>
        </p:txBody>
      </p:sp>
    </p:spTree>
    <p:extLst>
      <p:ext uri="{BB962C8B-B14F-4D97-AF65-F5344CB8AC3E}">
        <p14:creationId xmlns:p14="http://schemas.microsoft.com/office/powerpoint/2010/main" val="420860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0" i="0" u="none" strike="noStrike" baseline="0">
                <a:latin typeface="Calibri" panose="020F0502020204030204" pitchFamily="34" charset="0"/>
              </a:rPr>
              <a:t>The prevalence estimates of screening and diagnostic measures are summarised in this table. The prevalence of GHQ </a:t>
            </a:r>
            <a:r>
              <a:rPr lang="en-GB" sz="1400" b="0" i="0" u="none" strike="noStrike" baseline="0" err="1">
                <a:latin typeface="Calibri" panose="020F0502020204030204" pitchFamily="34" charset="0"/>
              </a:rPr>
              <a:t>caseness</a:t>
            </a:r>
            <a:r>
              <a:rPr lang="en-GB" sz="1400" b="0" i="0" u="none" strike="noStrike" baseline="0">
                <a:latin typeface="Calibri" panose="020F0502020204030204" pitchFamily="34" charset="0"/>
              </a:rPr>
              <a:t> in the screening sample was 52·8% (95% CI 51.7 to 53.8). Using the CIS-R questionnaire as a gold standard, the population validated prevalence of generalised anxiety disorder is estimated to be 14.3% (95% CI 10.4 to 19.2) and of depression is estimated to be 13.7% (95% CI 10.1 to 18.3). The combined population validated prevalence of generalised anxiety disorder and depression derived from the CIS-R questionnaire was 21.5% (95% CI 16.9 to 26.8). The prevalence of PTSD (using PCL-6 outcome measure) in our screening sample was 25·4% (95% CI 24.3 to 26.5), whereas the population validated prevalence using the CAPS questionnaire as a gold standard was</a:t>
            </a:r>
          </a:p>
          <a:p>
            <a:pPr algn="l"/>
            <a:r>
              <a:rPr lang="en-GB" sz="1400" b="0" i="0" u="none" strike="noStrike" baseline="0">
                <a:latin typeface="Calibri" panose="020F0502020204030204" pitchFamily="34" charset="0"/>
              </a:rPr>
              <a:t>estimated to be 7.9% (95% CI 4.0 to 15.1). </a:t>
            </a:r>
            <a:endParaRPr lang="en-GB" sz="1050"/>
          </a:p>
        </p:txBody>
      </p:sp>
      <p:sp>
        <p:nvSpPr>
          <p:cNvPr id="4" name="Slide Number Placeholder 3"/>
          <p:cNvSpPr>
            <a:spLocks noGrp="1"/>
          </p:cNvSpPr>
          <p:nvPr>
            <p:ph type="sldNum" sz="quarter" idx="5"/>
          </p:nvPr>
        </p:nvSpPr>
        <p:spPr/>
        <p:txBody>
          <a:bodyPr/>
          <a:lstStyle/>
          <a:p>
            <a:fld id="{F2931E6D-B488-4507-B5A5-F37D1F38D0C2}" type="slidenum">
              <a:rPr lang="en-GB" smtClean="0"/>
              <a:t>6</a:t>
            </a:fld>
            <a:endParaRPr lang="en-GB"/>
          </a:p>
        </p:txBody>
      </p:sp>
    </p:spTree>
    <p:extLst>
      <p:ext uri="{BB962C8B-B14F-4D97-AF65-F5344CB8AC3E}">
        <p14:creationId xmlns:p14="http://schemas.microsoft.com/office/powerpoint/2010/main" val="2959955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results suggests that </a:t>
            </a:r>
            <a:r>
              <a:rPr lang="en-GB" b="0" i="0" u="none" strike="noStrike" baseline="0" dirty="0"/>
              <a:t>the </a:t>
            </a:r>
            <a:r>
              <a:rPr lang="en-GB" dirty="0"/>
              <a:t>screening tools with commonly </a:t>
            </a:r>
            <a:r>
              <a:rPr lang="en-GB" b="0" i="0" u="none" strike="noStrike" baseline="0" dirty="0"/>
              <a:t>used </a:t>
            </a:r>
            <a:r>
              <a:rPr lang="en-GB" dirty="0"/>
              <a:t>cut-off scores, utilised by many studies, substantially overestimate the prevalence of mental disorders. However, our data show that around 1-in-5 of HCWs are likely </a:t>
            </a:r>
            <a:r>
              <a:rPr lang="en-GB" b="0" i="0" u="none" strike="noStrike" baseline="0" dirty="0"/>
              <a:t>to </a:t>
            </a:r>
            <a:r>
              <a:rPr lang="en-GB" dirty="0"/>
              <a:t>meet criteria for a diagnosable mental disorder. Whilst evidence suggests that HCWs operating in challenging environments will often work through potentially traumatic events </a:t>
            </a:r>
            <a:r>
              <a:rPr lang="en-GB" b="0" i="0" u="none" strike="noStrike" baseline="0" dirty="0"/>
              <a:t>without the </a:t>
            </a:r>
            <a:r>
              <a:rPr lang="en-GB" dirty="0"/>
              <a:t>need for clinical intervention, given the known link between diagnosable mental disorders and poor workplace functioning we suggest it may be helpful </a:t>
            </a:r>
            <a:r>
              <a:rPr lang="en-GB" b="0" i="0" u="none" strike="noStrike" baseline="0" dirty="0"/>
              <a:t>to </a:t>
            </a:r>
            <a:r>
              <a:rPr lang="en-GB" dirty="0"/>
              <a:t>provide treatment promptly for HCWs with diagnosable mental disorders. This approach is likely to both benefit HCWs themselves as well as ensure quality of care for patients by maintaining a well-functioning workforce. More broadly, researchers seeking to assess psychiatric symptoms using self-report screening tools should carefully consider what cut-off scores </a:t>
            </a:r>
            <a:r>
              <a:rPr lang="en-GB" b="0" i="0" u="none" strike="noStrike" baseline="0" dirty="0"/>
              <a:t>to </a:t>
            </a:r>
            <a:r>
              <a:rPr lang="en-GB" dirty="0"/>
              <a:t>use on </a:t>
            </a:r>
            <a:r>
              <a:rPr lang="en-GB" b="0" i="0" u="none" strike="noStrike" baseline="0" dirty="0"/>
              <a:t>screening </a:t>
            </a:r>
            <a:r>
              <a:rPr lang="en-GB" dirty="0"/>
              <a:t>tools</a:t>
            </a:r>
            <a:r>
              <a:rPr lang="en-GB" b="0" i="0" u="none" strike="noStrike" baseline="0" dirty="0"/>
              <a:t>, and </a:t>
            </a:r>
            <a:r>
              <a:rPr lang="en-GB" dirty="0"/>
              <a:t>ideally carry out further validation work to correctly calibrate measures to be appropriately sensitive. Studies </a:t>
            </a:r>
            <a:r>
              <a:rPr lang="en-GB" b="0" i="0" u="none" strike="noStrike" baseline="0" dirty="0"/>
              <a:t>of </a:t>
            </a:r>
            <a:r>
              <a:rPr lang="en-GB" dirty="0"/>
              <a:t>mental disorder </a:t>
            </a:r>
            <a:r>
              <a:rPr lang="en-GB" b="0" i="0" u="none" strike="noStrike" baseline="0" dirty="0"/>
              <a:t>in </a:t>
            </a:r>
            <a:r>
              <a:rPr lang="en-GB" dirty="0"/>
              <a:t>HCWs using screening tools are likely </a:t>
            </a:r>
            <a:r>
              <a:rPr lang="en-GB" b="0" i="0" u="none" strike="noStrike" baseline="0" dirty="0"/>
              <a:t>to </a:t>
            </a:r>
            <a:r>
              <a:rPr lang="en-GB" dirty="0"/>
              <a:t>have </a:t>
            </a:r>
            <a:r>
              <a:rPr lang="en-GB" dirty="0" err="1"/>
              <a:t>overlabelled</a:t>
            </a:r>
            <a:r>
              <a:rPr lang="en-GB" dirty="0"/>
              <a:t> distress as diagnosable disorder.  Over-estimating </a:t>
            </a:r>
            <a:r>
              <a:rPr lang="en-GB" b="0" i="0" u="none" strike="noStrike" baseline="0" dirty="0"/>
              <a:t>the </a:t>
            </a:r>
            <a:r>
              <a:rPr lang="en-GB" dirty="0"/>
              <a:t>rates </a:t>
            </a:r>
            <a:r>
              <a:rPr lang="en-GB" b="0" i="0" u="none" strike="noStrike" baseline="0" dirty="0"/>
              <a:t>of </a:t>
            </a:r>
            <a:r>
              <a:rPr lang="en-GB" dirty="0"/>
              <a:t>mental disorders is unhelpful, with </a:t>
            </a:r>
            <a:r>
              <a:rPr lang="en-GB" b="0" i="0" u="none" strike="noStrike" baseline="0" dirty="0"/>
              <a:t>the </a:t>
            </a:r>
            <a:r>
              <a:rPr lang="en-GB" dirty="0"/>
              <a:t>risk of over treatment and inappropriate medicalisations and professionalisation of distress.</a:t>
            </a:r>
            <a:endParaRPr lang="en-US" dirty="0">
              <a:ea typeface="Calibri" panose="020F0502020204030204"/>
              <a:cs typeface="Calibri" panose="020F0502020204030204"/>
            </a:endParaRPr>
          </a:p>
          <a:p>
            <a:pPr algn="l"/>
            <a:endParaRPr lang="en-GB" sz="1400" dirty="0">
              <a:ea typeface="Calibri"/>
              <a:cs typeface="Calibri"/>
            </a:endParaRPr>
          </a:p>
        </p:txBody>
      </p:sp>
      <p:sp>
        <p:nvSpPr>
          <p:cNvPr id="4" name="Slide Number Placeholder 3"/>
          <p:cNvSpPr>
            <a:spLocks noGrp="1"/>
          </p:cNvSpPr>
          <p:nvPr>
            <p:ph type="sldNum" sz="quarter" idx="5"/>
          </p:nvPr>
        </p:nvSpPr>
        <p:spPr/>
        <p:txBody>
          <a:bodyPr/>
          <a:lstStyle/>
          <a:p>
            <a:fld id="{F2931E6D-B488-4507-B5A5-F37D1F38D0C2}" type="slidenum">
              <a:rPr lang="en-GB" smtClean="0"/>
              <a:t>7</a:t>
            </a:fld>
            <a:endParaRPr lang="en-GB"/>
          </a:p>
        </p:txBody>
      </p:sp>
    </p:spTree>
    <p:extLst>
      <p:ext uri="{BB962C8B-B14F-4D97-AF65-F5344CB8AC3E}">
        <p14:creationId xmlns:p14="http://schemas.microsoft.com/office/powerpoint/2010/main" val="245738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31E6D-B488-4507-B5A5-F37D1F38D0C2}" type="slidenum">
              <a:rPr lang="en-GB" smtClean="0"/>
              <a:t>8</a:t>
            </a:fld>
            <a:endParaRPr lang="en-GB"/>
          </a:p>
        </p:txBody>
      </p:sp>
    </p:spTree>
    <p:extLst>
      <p:ext uri="{BB962C8B-B14F-4D97-AF65-F5344CB8AC3E}">
        <p14:creationId xmlns:p14="http://schemas.microsoft.com/office/powerpoint/2010/main" val="2660368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31E6D-B488-4507-B5A5-F37D1F38D0C2}" type="slidenum">
              <a:rPr lang="en-GB" smtClean="0"/>
              <a:t>9</a:t>
            </a:fld>
            <a:endParaRPr lang="en-GB"/>
          </a:p>
        </p:txBody>
      </p:sp>
    </p:spTree>
    <p:extLst>
      <p:ext uri="{BB962C8B-B14F-4D97-AF65-F5344CB8AC3E}">
        <p14:creationId xmlns:p14="http://schemas.microsoft.com/office/powerpoint/2010/main" val="376229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0" i="0" u="none" strike="noStrike" baseline="0">
                <a:latin typeface="Calibri" panose="020F0502020204030204" pitchFamily="34" charset="0"/>
              </a:rPr>
              <a:t>A major strength of our study was that our sample was weighted using administrative data to improve the representativeness of survey respondents to the target population in terms of ethnicity, age, sex and</a:t>
            </a:r>
          </a:p>
          <a:p>
            <a:pPr algn="l"/>
            <a:r>
              <a:rPr lang="en-GB" sz="1400" b="0" i="0" u="none" strike="noStrike" baseline="0">
                <a:latin typeface="Calibri" panose="020F0502020204030204" pitchFamily="34" charset="0"/>
              </a:rPr>
              <a:t>clinical role. Whereas the response rate to the NHS CHECK cohort was not optimal, at 15.3%, we believe, it is the highest reported response rate compared to similar studies that have a known, identifiable, and</a:t>
            </a:r>
          </a:p>
          <a:p>
            <a:pPr algn="l"/>
            <a:r>
              <a:rPr lang="en-GB" sz="1400" b="0" i="0" u="none" strike="noStrike" baseline="0">
                <a:latin typeface="Calibri" panose="020F0502020204030204" pitchFamily="34" charset="0"/>
              </a:rPr>
              <a:t>inclusive target population. The characteristics of our NHS CHECK sample are broadly comparable to NHS workforce statistics on a national level (28). We also included both clinical and non-clinical staff in</a:t>
            </a:r>
          </a:p>
          <a:p>
            <a:pPr algn="l"/>
            <a:r>
              <a:rPr lang="en-GB" sz="1400" b="0" i="0" u="none" strike="noStrike" baseline="0">
                <a:latin typeface="Calibri" panose="020F0502020204030204" pitchFamily="34" charset="0"/>
              </a:rPr>
              <a:t>recognition of the burden that all HCWs have faced during the pandemic.</a:t>
            </a:r>
          </a:p>
          <a:p>
            <a:pPr algn="l"/>
            <a:endParaRPr lang="en-GB" sz="1400" b="0" i="0" u="none" strike="noStrike" baseline="0">
              <a:latin typeface="Calibri" panose="020F0502020204030204" pitchFamily="34" charset="0"/>
            </a:endParaRPr>
          </a:p>
          <a:p>
            <a:pPr algn="l"/>
            <a:r>
              <a:rPr lang="en-GB" sz="1400" b="0" i="0" u="none" strike="noStrike" baseline="0">
                <a:latin typeface="Calibri" panose="020F0502020204030204" pitchFamily="34" charset="0"/>
              </a:rPr>
              <a:t>Our study was limited by several factors. It is based on participants from 18 NHS hospital Trusts who had completed the screening tools (GHQ-12 and PCL-6) at baseline. Although the sampling procedures gave a</a:t>
            </a:r>
          </a:p>
          <a:p>
            <a:pPr algn="l"/>
            <a:r>
              <a:rPr lang="en-GB" sz="1400" b="0" i="0" u="none" strike="noStrike" baseline="0">
                <a:latin typeface="Calibri" panose="020F0502020204030204" pitchFamily="34" charset="0"/>
              </a:rPr>
              <a:t>good chance of achieving a representative sample of HCWs within each participating site, we did not include a random sample of English hospitals. We also had a relatively low response rate to the diagnostic</a:t>
            </a:r>
          </a:p>
          <a:p>
            <a:pPr algn="l"/>
            <a:r>
              <a:rPr lang="en-GB" sz="1400" b="0" i="0" u="none" strike="noStrike" baseline="0">
                <a:latin typeface="Calibri" panose="020F0502020204030204" pitchFamily="34" charset="0"/>
              </a:rPr>
              <a:t>interview study (12.8%), and participants were self-selected responders to an already self-selected sample from our cohort study (7).</a:t>
            </a:r>
          </a:p>
          <a:p>
            <a:pPr algn="l"/>
            <a:r>
              <a:rPr lang="en-GB" sz="1400" b="0" i="0" u="none" strike="noStrike" baseline="0">
                <a:latin typeface="Calibri" panose="020F0502020204030204" pitchFamily="34" charset="0"/>
              </a:rPr>
              <a:t>A further limitation that applies to all studies that focus on HCWs alone is the possibility of a contextual bias or framing effect that we have shown applies to studies that focus on any given workforce, such as</a:t>
            </a:r>
          </a:p>
          <a:p>
            <a:pPr algn="l"/>
            <a:r>
              <a:rPr lang="en-GB" sz="1400" b="0" i="0" u="none" strike="noStrike" baseline="0">
                <a:latin typeface="Calibri" panose="020F0502020204030204" pitchFamily="34" charset="0"/>
              </a:rPr>
              <a:t>HCWs, teachers, police, military personnel and others (29). Such studies give higher mental disorder </a:t>
            </a:r>
            <a:r>
              <a:rPr lang="en-GB" sz="1400" b="0" i="0" u="none" strike="noStrike" baseline="0" err="1">
                <a:latin typeface="Calibri" panose="020F0502020204030204" pitchFamily="34" charset="0"/>
              </a:rPr>
              <a:t>prevalences</a:t>
            </a:r>
            <a:r>
              <a:rPr lang="en-GB" sz="1400" b="0" i="0" u="none" strike="noStrike" baseline="0">
                <a:latin typeface="Calibri" panose="020F0502020204030204" pitchFamily="34" charset="0"/>
              </a:rPr>
              <a:t> when compared to the results where occupation specific </a:t>
            </a:r>
            <a:r>
              <a:rPr lang="en-GB" sz="1400" b="0" i="0" u="none" strike="noStrike" baseline="0" err="1">
                <a:latin typeface="Calibri" panose="020F0502020204030204" pitchFamily="34" charset="0"/>
              </a:rPr>
              <a:t>prevalences</a:t>
            </a:r>
            <a:r>
              <a:rPr lang="en-GB" sz="1400" b="0" i="0" u="none" strike="noStrike" baseline="0">
                <a:latin typeface="Calibri" panose="020F0502020204030204" pitchFamily="34" charset="0"/>
              </a:rPr>
              <a:t> are extracted from</a:t>
            </a:r>
          </a:p>
          <a:p>
            <a:pPr algn="l"/>
            <a:r>
              <a:rPr lang="en-GB" sz="1400" b="0" i="0" u="none" strike="noStrike" baseline="0">
                <a:latin typeface="Calibri" panose="020F0502020204030204" pitchFamily="34" charset="0"/>
              </a:rPr>
              <a:t>larger true population studies where occupation is collected as an incidental variable. More recent work on the impact of COVID-19, where population studies find lower prevalence estimates in HCWs, than do</a:t>
            </a:r>
          </a:p>
          <a:p>
            <a:pPr algn="l"/>
            <a:r>
              <a:rPr lang="en-GB" sz="1400" b="0" i="0" u="none" strike="noStrike" baseline="0">
                <a:latin typeface="Calibri" panose="020F0502020204030204" pitchFamily="34" charset="0"/>
              </a:rPr>
              <a:t>surveys specifically of HCWs. Using diagnostic interviews may reduce this systematic bias by providing a more rigorous assessment of mental disorder less dependent on self-report but is unlikely to eliminate</a:t>
            </a:r>
          </a:p>
          <a:p>
            <a:pPr algn="l"/>
            <a:r>
              <a:rPr lang="en-GB" sz="1400" b="0" i="0" u="none" strike="noStrike" baseline="0">
                <a:latin typeface="Calibri" panose="020F0502020204030204" pitchFamily="34" charset="0"/>
              </a:rPr>
              <a:t>this. </a:t>
            </a:r>
            <a:endParaRPr lang="en-GB" sz="1050"/>
          </a:p>
        </p:txBody>
      </p:sp>
      <p:sp>
        <p:nvSpPr>
          <p:cNvPr id="4" name="Slide Number Placeholder 3"/>
          <p:cNvSpPr>
            <a:spLocks noGrp="1"/>
          </p:cNvSpPr>
          <p:nvPr>
            <p:ph type="sldNum" sz="quarter" idx="5"/>
          </p:nvPr>
        </p:nvSpPr>
        <p:spPr/>
        <p:txBody>
          <a:bodyPr/>
          <a:lstStyle/>
          <a:p>
            <a:fld id="{F2931E6D-B488-4507-B5A5-F37D1F38D0C2}" type="slidenum">
              <a:rPr lang="en-GB" smtClean="0"/>
              <a:t>12</a:t>
            </a:fld>
            <a:endParaRPr lang="en-GB"/>
          </a:p>
        </p:txBody>
      </p:sp>
    </p:spTree>
    <p:extLst>
      <p:ext uri="{BB962C8B-B14F-4D97-AF65-F5344CB8AC3E}">
        <p14:creationId xmlns:p14="http://schemas.microsoft.com/office/powerpoint/2010/main" val="106228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278B-3D79-3283-CF62-4BA2C967A40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DAF19D8-CE88-EB39-C6F6-B195004A52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A73A7A5-B5FE-2657-F9BD-C3D5D97B160F}"/>
              </a:ext>
            </a:extLst>
          </p:cNvPr>
          <p:cNvSpPr>
            <a:spLocks noGrp="1"/>
          </p:cNvSpPr>
          <p:nvPr>
            <p:ph type="dt" sz="half" idx="10"/>
          </p:nvPr>
        </p:nvSpPr>
        <p:spPr/>
        <p:txBody>
          <a:bodyPr/>
          <a:lstStyle/>
          <a:p>
            <a:fld id="{1988B3E9-F9B9-C945-86A4-E82E9A1A4341}" type="datetimeFigureOut">
              <a:rPr lang="en-US" smtClean="0"/>
              <a:t>7/3/2023</a:t>
            </a:fld>
            <a:endParaRPr lang="en-US"/>
          </a:p>
        </p:txBody>
      </p:sp>
      <p:sp>
        <p:nvSpPr>
          <p:cNvPr id="5" name="Footer Placeholder 4">
            <a:extLst>
              <a:ext uri="{FF2B5EF4-FFF2-40B4-BE49-F238E27FC236}">
                <a16:creationId xmlns:a16="http://schemas.microsoft.com/office/drawing/2014/main" id="{F848B866-926C-E8DD-9E95-F75446499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8D3A64-C49F-58D4-7332-E7134AB122D5}"/>
              </a:ext>
            </a:extLst>
          </p:cNvPr>
          <p:cNvSpPr>
            <a:spLocks noGrp="1"/>
          </p:cNvSpPr>
          <p:nvPr>
            <p:ph type="sldNum" sz="quarter" idx="12"/>
          </p:nvPr>
        </p:nvSpPr>
        <p:spPr/>
        <p:txBody>
          <a:bodyPr/>
          <a:lstStyle/>
          <a:p>
            <a:fld id="{65DE8F99-ABDB-7545-AB07-56640983BFAD}" type="slidenum">
              <a:rPr lang="en-US" smtClean="0"/>
              <a:t>‹#›</a:t>
            </a:fld>
            <a:endParaRPr lang="en-US"/>
          </a:p>
        </p:txBody>
      </p:sp>
    </p:spTree>
    <p:extLst>
      <p:ext uri="{BB962C8B-B14F-4D97-AF65-F5344CB8AC3E}">
        <p14:creationId xmlns:p14="http://schemas.microsoft.com/office/powerpoint/2010/main" val="347466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998E2-709E-6B6B-DC30-B4D0A8C264F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FC6ACB5-95A1-B516-31F6-C0B73E1C9E0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0DB388-9F4E-FA59-E45B-2FCA746A1353}"/>
              </a:ext>
            </a:extLst>
          </p:cNvPr>
          <p:cNvSpPr>
            <a:spLocks noGrp="1"/>
          </p:cNvSpPr>
          <p:nvPr>
            <p:ph type="dt" sz="half" idx="10"/>
          </p:nvPr>
        </p:nvSpPr>
        <p:spPr/>
        <p:txBody>
          <a:bodyPr/>
          <a:lstStyle/>
          <a:p>
            <a:fld id="{1988B3E9-F9B9-C945-86A4-E82E9A1A4341}" type="datetimeFigureOut">
              <a:rPr lang="en-US" smtClean="0"/>
              <a:t>7/3/2023</a:t>
            </a:fld>
            <a:endParaRPr lang="en-US"/>
          </a:p>
        </p:txBody>
      </p:sp>
      <p:sp>
        <p:nvSpPr>
          <p:cNvPr id="5" name="Footer Placeholder 4">
            <a:extLst>
              <a:ext uri="{FF2B5EF4-FFF2-40B4-BE49-F238E27FC236}">
                <a16:creationId xmlns:a16="http://schemas.microsoft.com/office/drawing/2014/main" id="{CA9D3BF1-C2C0-8908-1FDC-D8445ECFA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FC889-11D5-9518-C9E4-BE429F6BBBCD}"/>
              </a:ext>
            </a:extLst>
          </p:cNvPr>
          <p:cNvSpPr>
            <a:spLocks noGrp="1"/>
          </p:cNvSpPr>
          <p:nvPr>
            <p:ph type="sldNum" sz="quarter" idx="12"/>
          </p:nvPr>
        </p:nvSpPr>
        <p:spPr/>
        <p:txBody>
          <a:bodyPr/>
          <a:lstStyle/>
          <a:p>
            <a:fld id="{65DE8F99-ABDB-7545-AB07-56640983BFAD}" type="slidenum">
              <a:rPr lang="en-US" smtClean="0"/>
              <a:t>‹#›</a:t>
            </a:fld>
            <a:endParaRPr lang="en-US"/>
          </a:p>
        </p:txBody>
      </p:sp>
    </p:spTree>
    <p:extLst>
      <p:ext uri="{BB962C8B-B14F-4D97-AF65-F5344CB8AC3E}">
        <p14:creationId xmlns:p14="http://schemas.microsoft.com/office/powerpoint/2010/main" val="644030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4DDFF6-593D-2159-70DC-F5F5DE9D77A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CB8502C-F2FB-87F7-5830-ADB987BA55A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86E076-559F-343F-0A2F-2123F86661C6}"/>
              </a:ext>
            </a:extLst>
          </p:cNvPr>
          <p:cNvSpPr>
            <a:spLocks noGrp="1"/>
          </p:cNvSpPr>
          <p:nvPr>
            <p:ph type="dt" sz="half" idx="10"/>
          </p:nvPr>
        </p:nvSpPr>
        <p:spPr/>
        <p:txBody>
          <a:bodyPr/>
          <a:lstStyle/>
          <a:p>
            <a:fld id="{1988B3E9-F9B9-C945-86A4-E82E9A1A4341}" type="datetimeFigureOut">
              <a:rPr lang="en-US" smtClean="0"/>
              <a:t>7/3/2023</a:t>
            </a:fld>
            <a:endParaRPr lang="en-US"/>
          </a:p>
        </p:txBody>
      </p:sp>
      <p:sp>
        <p:nvSpPr>
          <p:cNvPr id="5" name="Footer Placeholder 4">
            <a:extLst>
              <a:ext uri="{FF2B5EF4-FFF2-40B4-BE49-F238E27FC236}">
                <a16:creationId xmlns:a16="http://schemas.microsoft.com/office/drawing/2014/main" id="{C676AD14-44EA-0B3F-0F4C-30E2E64E7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D9F862-E1EC-450E-E997-842B143885D7}"/>
              </a:ext>
            </a:extLst>
          </p:cNvPr>
          <p:cNvSpPr>
            <a:spLocks noGrp="1"/>
          </p:cNvSpPr>
          <p:nvPr>
            <p:ph type="sldNum" sz="quarter" idx="12"/>
          </p:nvPr>
        </p:nvSpPr>
        <p:spPr/>
        <p:txBody>
          <a:bodyPr/>
          <a:lstStyle/>
          <a:p>
            <a:fld id="{65DE8F99-ABDB-7545-AB07-56640983BFAD}" type="slidenum">
              <a:rPr lang="en-US" smtClean="0"/>
              <a:t>‹#›</a:t>
            </a:fld>
            <a:endParaRPr lang="en-US"/>
          </a:p>
        </p:txBody>
      </p:sp>
    </p:spTree>
    <p:extLst>
      <p:ext uri="{BB962C8B-B14F-4D97-AF65-F5344CB8AC3E}">
        <p14:creationId xmlns:p14="http://schemas.microsoft.com/office/powerpoint/2010/main" val="626257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40F0-7426-46A3-A903-774EF9A935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1C1B18-4EF9-4220-91FB-C18450D860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F918DF-625A-4048-9DA3-3F343A1C4497}"/>
              </a:ext>
            </a:extLst>
          </p:cNvPr>
          <p:cNvSpPr>
            <a:spLocks noGrp="1"/>
          </p:cNvSpPr>
          <p:nvPr>
            <p:ph type="dt" sz="half" idx="10"/>
          </p:nvPr>
        </p:nvSpPr>
        <p:spPr/>
        <p:txBody>
          <a:bodyPr/>
          <a:lstStyle/>
          <a:p>
            <a:fld id="{3794E239-8CB1-4DB3-B170-1380003BC965}" type="datetimeFigureOut">
              <a:rPr lang="en-GB" smtClean="0"/>
              <a:t>03/07/2023</a:t>
            </a:fld>
            <a:endParaRPr lang="en-GB" dirty="0"/>
          </a:p>
        </p:txBody>
      </p:sp>
      <p:sp>
        <p:nvSpPr>
          <p:cNvPr id="5" name="Footer Placeholder 4">
            <a:extLst>
              <a:ext uri="{FF2B5EF4-FFF2-40B4-BE49-F238E27FC236}">
                <a16:creationId xmlns:a16="http://schemas.microsoft.com/office/drawing/2014/main" id="{090C1A73-BA19-484C-AAA7-4182ABFF074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18B8D3F-405A-494E-92DC-541F71DF9F09}"/>
              </a:ext>
            </a:extLst>
          </p:cNvPr>
          <p:cNvSpPr>
            <a:spLocks noGrp="1"/>
          </p:cNvSpPr>
          <p:nvPr>
            <p:ph type="sldNum" sz="quarter" idx="12"/>
          </p:nvPr>
        </p:nvSpPr>
        <p:spPr/>
        <p:txBody>
          <a:bodyPr/>
          <a:lstStyle/>
          <a:p>
            <a:fld id="{43DFDD18-710E-488F-A9D8-11743E5BE9FF}" type="slidenum">
              <a:rPr lang="en-GB" smtClean="0"/>
              <a:t>‹#›</a:t>
            </a:fld>
            <a:endParaRPr lang="en-GB" dirty="0"/>
          </a:p>
        </p:txBody>
      </p:sp>
    </p:spTree>
    <p:extLst>
      <p:ext uri="{BB962C8B-B14F-4D97-AF65-F5344CB8AC3E}">
        <p14:creationId xmlns:p14="http://schemas.microsoft.com/office/powerpoint/2010/main" val="3024199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87A8A-CE67-4B6F-8BB4-A2B0FDFBC6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C9ADDB-7D7A-49E5-BD93-2024CD926E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CD837-79A8-44EC-941C-4E38E8982725}"/>
              </a:ext>
            </a:extLst>
          </p:cNvPr>
          <p:cNvSpPr>
            <a:spLocks noGrp="1"/>
          </p:cNvSpPr>
          <p:nvPr>
            <p:ph type="dt" sz="half" idx="10"/>
          </p:nvPr>
        </p:nvSpPr>
        <p:spPr/>
        <p:txBody>
          <a:bodyPr/>
          <a:lstStyle/>
          <a:p>
            <a:fld id="{3794E239-8CB1-4DB3-B170-1380003BC965}" type="datetimeFigureOut">
              <a:rPr lang="en-GB" smtClean="0"/>
              <a:t>03/07/2023</a:t>
            </a:fld>
            <a:endParaRPr lang="en-GB" dirty="0"/>
          </a:p>
        </p:txBody>
      </p:sp>
      <p:sp>
        <p:nvSpPr>
          <p:cNvPr id="5" name="Footer Placeholder 4">
            <a:extLst>
              <a:ext uri="{FF2B5EF4-FFF2-40B4-BE49-F238E27FC236}">
                <a16:creationId xmlns:a16="http://schemas.microsoft.com/office/drawing/2014/main" id="{303BD7C0-7673-45E5-9EFD-959C035759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FA5BF1E-156E-412E-8C42-BACE25044E48}"/>
              </a:ext>
            </a:extLst>
          </p:cNvPr>
          <p:cNvSpPr>
            <a:spLocks noGrp="1"/>
          </p:cNvSpPr>
          <p:nvPr>
            <p:ph type="sldNum" sz="quarter" idx="12"/>
          </p:nvPr>
        </p:nvSpPr>
        <p:spPr/>
        <p:txBody>
          <a:bodyPr/>
          <a:lstStyle/>
          <a:p>
            <a:fld id="{43DFDD18-710E-488F-A9D8-11743E5BE9FF}" type="slidenum">
              <a:rPr lang="en-GB" smtClean="0"/>
              <a:t>‹#›</a:t>
            </a:fld>
            <a:endParaRPr lang="en-GB" dirty="0"/>
          </a:p>
        </p:txBody>
      </p:sp>
    </p:spTree>
    <p:extLst>
      <p:ext uri="{BB962C8B-B14F-4D97-AF65-F5344CB8AC3E}">
        <p14:creationId xmlns:p14="http://schemas.microsoft.com/office/powerpoint/2010/main" val="1438709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A802-C9D6-4318-B9FE-EB64FEDC14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6F1076-676A-48B5-8FC8-153A1D39E3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300BE1-42E4-421A-961F-D9364716D72C}"/>
              </a:ext>
            </a:extLst>
          </p:cNvPr>
          <p:cNvSpPr>
            <a:spLocks noGrp="1"/>
          </p:cNvSpPr>
          <p:nvPr>
            <p:ph type="dt" sz="half" idx="10"/>
          </p:nvPr>
        </p:nvSpPr>
        <p:spPr/>
        <p:txBody>
          <a:bodyPr/>
          <a:lstStyle/>
          <a:p>
            <a:fld id="{3794E239-8CB1-4DB3-B170-1380003BC965}" type="datetimeFigureOut">
              <a:rPr lang="en-GB" smtClean="0"/>
              <a:t>03/07/2023</a:t>
            </a:fld>
            <a:endParaRPr lang="en-GB" dirty="0"/>
          </a:p>
        </p:txBody>
      </p:sp>
      <p:sp>
        <p:nvSpPr>
          <p:cNvPr id="5" name="Footer Placeholder 4">
            <a:extLst>
              <a:ext uri="{FF2B5EF4-FFF2-40B4-BE49-F238E27FC236}">
                <a16:creationId xmlns:a16="http://schemas.microsoft.com/office/drawing/2014/main" id="{068CEFB1-B02C-47F8-8CC6-7556B949CC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E1586D4-B7DC-4176-856C-85FAB20DF670}"/>
              </a:ext>
            </a:extLst>
          </p:cNvPr>
          <p:cNvSpPr>
            <a:spLocks noGrp="1"/>
          </p:cNvSpPr>
          <p:nvPr>
            <p:ph type="sldNum" sz="quarter" idx="12"/>
          </p:nvPr>
        </p:nvSpPr>
        <p:spPr/>
        <p:txBody>
          <a:bodyPr/>
          <a:lstStyle/>
          <a:p>
            <a:fld id="{43DFDD18-710E-488F-A9D8-11743E5BE9FF}" type="slidenum">
              <a:rPr lang="en-GB" smtClean="0"/>
              <a:t>‹#›</a:t>
            </a:fld>
            <a:endParaRPr lang="en-GB" dirty="0"/>
          </a:p>
        </p:txBody>
      </p:sp>
    </p:spTree>
    <p:extLst>
      <p:ext uri="{BB962C8B-B14F-4D97-AF65-F5344CB8AC3E}">
        <p14:creationId xmlns:p14="http://schemas.microsoft.com/office/powerpoint/2010/main" val="395457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61899-0C35-4540-A929-7149062D25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8C1F18-3F99-4F27-BE87-25A0C4E541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4CC53F-DA6F-4366-95A4-4CD6EA6A18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0BE97E-A2FB-4BC8-9F00-390ADB2EBFBB}"/>
              </a:ext>
            </a:extLst>
          </p:cNvPr>
          <p:cNvSpPr>
            <a:spLocks noGrp="1"/>
          </p:cNvSpPr>
          <p:nvPr>
            <p:ph type="dt" sz="half" idx="10"/>
          </p:nvPr>
        </p:nvSpPr>
        <p:spPr/>
        <p:txBody>
          <a:bodyPr/>
          <a:lstStyle/>
          <a:p>
            <a:fld id="{3794E239-8CB1-4DB3-B170-1380003BC965}" type="datetimeFigureOut">
              <a:rPr lang="en-GB" smtClean="0"/>
              <a:t>03/07/2023</a:t>
            </a:fld>
            <a:endParaRPr lang="en-GB" dirty="0"/>
          </a:p>
        </p:txBody>
      </p:sp>
      <p:sp>
        <p:nvSpPr>
          <p:cNvPr id="6" name="Footer Placeholder 5">
            <a:extLst>
              <a:ext uri="{FF2B5EF4-FFF2-40B4-BE49-F238E27FC236}">
                <a16:creationId xmlns:a16="http://schemas.microsoft.com/office/drawing/2014/main" id="{966BC1F5-86B1-4CB8-AC9C-B1C5818FFCB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26A02FD-8AFB-4F28-BDAD-BC6643DF6B71}"/>
              </a:ext>
            </a:extLst>
          </p:cNvPr>
          <p:cNvSpPr>
            <a:spLocks noGrp="1"/>
          </p:cNvSpPr>
          <p:nvPr>
            <p:ph type="sldNum" sz="quarter" idx="12"/>
          </p:nvPr>
        </p:nvSpPr>
        <p:spPr/>
        <p:txBody>
          <a:bodyPr/>
          <a:lstStyle/>
          <a:p>
            <a:fld id="{43DFDD18-710E-488F-A9D8-11743E5BE9FF}" type="slidenum">
              <a:rPr lang="en-GB" smtClean="0"/>
              <a:t>‹#›</a:t>
            </a:fld>
            <a:endParaRPr lang="en-GB" dirty="0"/>
          </a:p>
        </p:txBody>
      </p:sp>
    </p:spTree>
    <p:extLst>
      <p:ext uri="{BB962C8B-B14F-4D97-AF65-F5344CB8AC3E}">
        <p14:creationId xmlns:p14="http://schemas.microsoft.com/office/powerpoint/2010/main" val="4014361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48AAE-392A-43C1-91E8-5BA6C3A362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448027-2D58-4391-A79B-783835497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1EA76-6D11-4F01-9686-333A888B31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7B896C-2259-487E-9A76-2B1A484308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48BD2D-4DD0-48F0-A8CF-AC7BB49E0A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90E921-E03B-4A3E-8061-3AEE793CC9E3}"/>
              </a:ext>
            </a:extLst>
          </p:cNvPr>
          <p:cNvSpPr>
            <a:spLocks noGrp="1"/>
          </p:cNvSpPr>
          <p:nvPr>
            <p:ph type="dt" sz="half" idx="10"/>
          </p:nvPr>
        </p:nvSpPr>
        <p:spPr/>
        <p:txBody>
          <a:bodyPr/>
          <a:lstStyle/>
          <a:p>
            <a:fld id="{3794E239-8CB1-4DB3-B170-1380003BC965}" type="datetimeFigureOut">
              <a:rPr lang="en-GB" smtClean="0"/>
              <a:t>03/07/2023</a:t>
            </a:fld>
            <a:endParaRPr lang="en-GB" dirty="0"/>
          </a:p>
        </p:txBody>
      </p:sp>
      <p:sp>
        <p:nvSpPr>
          <p:cNvPr id="8" name="Footer Placeholder 7">
            <a:extLst>
              <a:ext uri="{FF2B5EF4-FFF2-40B4-BE49-F238E27FC236}">
                <a16:creationId xmlns:a16="http://schemas.microsoft.com/office/drawing/2014/main" id="{3BA55926-3BD5-47AC-83E7-C127ECFFDCF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81F554E-0078-4C64-B287-6DE9BCE47D34}"/>
              </a:ext>
            </a:extLst>
          </p:cNvPr>
          <p:cNvSpPr>
            <a:spLocks noGrp="1"/>
          </p:cNvSpPr>
          <p:nvPr>
            <p:ph type="sldNum" sz="quarter" idx="12"/>
          </p:nvPr>
        </p:nvSpPr>
        <p:spPr/>
        <p:txBody>
          <a:bodyPr/>
          <a:lstStyle/>
          <a:p>
            <a:fld id="{43DFDD18-710E-488F-A9D8-11743E5BE9FF}" type="slidenum">
              <a:rPr lang="en-GB" smtClean="0"/>
              <a:t>‹#›</a:t>
            </a:fld>
            <a:endParaRPr lang="en-GB" dirty="0"/>
          </a:p>
        </p:txBody>
      </p:sp>
    </p:spTree>
    <p:extLst>
      <p:ext uri="{BB962C8B-B14F-4D97-AF65-F5344CB8AC3E}">
        <p14:creationId xmlns:p14="http://schemas.microsoft.com/office/powerpoint/2010/main" val="1939180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E370-6B93-4902-8A16-4BDB48600E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36D1EB-9253-4DF7-A358-60AA6181F815}"/>
              </a:ext>
            </a:extLst>
          </p:cNvPr>
          <p:cNvSpPr>
            <a:spLocks noGrp="1"/>
          </p:cNvSpPr>
          <p:nvPr>
            <p:ph type="dt" sz="half" idx="10"/>
          </p:nvPr>
        </p:nvSpPr>
        <p:spPr/>
        <p:txBody>
          <a:bodyPr/>
          <a:lstStyle/>
          <a:p>
            <a:fld id="{3794E239-8CB1-4DB3-B170-1380003BC965}" type="datetimeFigureOut">
              <a:rPr lang="en-GB" smtClean="0"/>
              <a:t>03/07/2023</a:t>
            </a:fld>
            <a:endParaRPr lang="en-GB" dirty="0"/>
          </a:p>
        </p:txBody>
      </p:sp>
      <p:sp>
        <p:nvSpPr>
          <p:cNvPr id="4" name="Footer Placeholder 3">
            <a:extLst>
              <a:ext uri="{FF2B5EF4-FFF2-40B4-BE49-F238E27FC236}">
                <a16:creationId xmlns:a16="http://schemas.microsoft.com/office/drawing/2014/main" id="{4A995BB7-C41B-4E69-A9AB-9B45513C856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19B39FA-0949-4BFA-B217-1EBE5363833A}"/>
              </a:ext>
            </a:extLst>
          </p:cNvPr>
          <p:cNvSpPr>
            <a:spLocks noGrp="1"/>
          </p:cNvSpPr>
          <p:nvPr>
            <p:ph type="sldNum" sz="quarter" idx="12"/>
          </p:nvPr>
        </p:nvSpPr>
        <p:spPr/>
        <p:txBody>
          <a:bodyPr/>
          <a:lstStyle/>
          <a:p>
            <a:fld id="{43DFDD18-710E-488F-A9D8-11743E5BE9FF}" type="slidenum">
              <a:rPr lang="en-GB" smtClean="0"/>
              <a:t>‹#›</a:t>
            </a:fld>
            <a:endParaRPr lang="en-GB" dirty="0"/>
          </a:p>
        </p:txBody>
      </p:sp>
    </p:spTree>
    <p:extLst>
      <p:ext uri="{BB962C8B-B14F-4D97-AF65-F5344CB8AC3E}">
        <p14:creationId xmlns:p14="http://schemas.microsoft.com/office/powerpoint/2010/main" val="1792277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024F0F-1CB7-4558-A0F0-B92BCF8236CF}"/>
              </a:ext>
            </a:extLst>
          </p:cNvPr>
          <p:cNvSpPr>
            <a:spLocks noGrp="1"/>
          </p:cNvSpPr>
          <p:nvPr>
            <p:ph type="dt" sz="half" idx="10"/>
          </p:nvPr>
        </p:nvSpPr>
        <p:spPr/>
        <p:txBody>
          <a:bodyPr/>
          <a:lstStyle/>
          <a:p>
            <a:fld id="{3794E239-8CB1-4DB3-B170-1380003BC965}" type="datetimeFigureOut">
              <a:rPr lang="en-GB" smtClean="0"/>
              <a:t>03/07/2023</a:t>
            </a:fld>
            <a:endParaRPr lang="en-GB" dirty="0"/>
          </a:p>
        </p:txBody>
      </p:sp>
      <p:sp>
        <p:nvSpPr>
          <p:cNvPr id="3" name="Footer Placeholder 2">
            <a:extLst>
              <a:ext uri="{FF2B5EF4-FFF2-40B4-BE49-F238E27FC236}">
                <a16:creationId xmlns:a16="http://schemas.microsoft.com/office/drawing/2014/main" id="{3B911A21-499E-464E-8D58-A87223D9CA5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4A7EDA9-B77F-429C-B157-FA5EE3AD440E}"/>
              </a:ext>
            </a:extLst>
          </p:cNvPr>
          <p:cNvSpPr>
            <a:spLocks noGrp="1"/>
          </p:cNvSpPr>
          <p:nvPr>
            <p:ph type="sldNum" sz="quarter" idx="12"/>
          </p:nvPr>
        </p:nvSpPr>
        <p:spPr/>
        <p:txBody>
          <a:bodyPr/>
          <a:lstStyle/>
          <a:p>
            <a:fld id="{43DFDD18-710E-488F-A9D8-11743E5BE9FF}" type="slidenum">
              <a:rPr lang="en-GB" smtClean="0"/>
              <a:t>‹#›</a:t>
            </a:fld>
            <a:endParaRPr lang="en-GB" dirty="0"/>
          </a:p>
        </p:txBody>
      </p:sp>
    </p:spTree>
    <p:extLst>
      <p:ext uri="{BB962C8B-B14F-4D97-AF65-F5344CB8AC3E}">
        <p14:creationId xmlns:p14="http://schemas.microsoft.com/office/powerpoint/2010/main" val="3481110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57EE7-59FD-4B09-B3F7-58106AE40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A28A4C-6D0C-46AC-90B8-D46DA53DE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88B6E4-528E-4937-ABE8-9585F0D66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B663AE-661F-4F54-A078-9D2A421FC51C}"/>
              </a:ext>
            </a:extLst>
          </p:cNvPr>
          <p:cNvSpPr>
            <a:spLocks noGrp="1"/>
          </p:cNvSpPr>
          <p:nvPr>
            <p:ph type="dt" sz="half" idx="10"/>
          </p:nvPr>
        </p:nvSpPr>
        <p:spPr/>
        <p:txBody>
          <a:bodyPr/>
          <a:lstStyle/>
          <a:p>
            <a:fld id="{3794E239-8CB1-4DB3-B170-1380003BC965}" type="datetimeFigureOut">
              <a:rPr lang="en-GB" smtClean="0"/>
              <a:t>03/07/2023</a:t>
            </a:fld>
            <a:endParaRPr lang="en-GB" dirty="0"/>
          </a:p>
        </p:txBody>
      </p:sp>
      <p:sp>
        <p:nvSpPr>
          <p:cNvPr id="6" name="Footer Placeholder 5">
            <a:extLst>
              <a:ext uri="{FF2B5EF4-FFF2-40B4-BE49-F238E27FC236}">
                <a16:creationId xmlns:a16="http://schemas.microsoft.com/office/drawing/2014/main" id="{2FA3A8D0-9C4F-4243-B390-EC4BE9638E1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35AD6CB-07EB-490F-910D-D17B1E3F897A}"/>
              </a:ext>
            </a:extLst>
          </p:cNvPr>
          <p:cNvSpPr>
            <a:spLocks noGrp="1"/>
          </p:cNvSpPr>
          <p:nvPr>
            <p:ph type="sldNum" sz="quarter" idx="12"/>
          </p:nvPr>
        </p:nvSpPr>
        <p:spPr/>
        <p:txBody>
          <a:bodyPr/>
          <a:lstStyle/>
          <a:p>
            <a:fld id="{43DFDD18-710E-488F-A9D8-11743E5BE9FF}" type="slidenum">
              <a:rPr lang="en-GB" smtClean="0"/>
              <a:t>‹#›</a:t>
            </a:fld>
            <a:endParaRPr lang="en-GB" dirty="0"/>
          </a:p>
        </p:txBody>
      </p:sp>
    </p:spTree>
    <p:extLst>
      <p:ext uri="{BB962C8B-B14F-4D97-AF65-F5344CB8AC3E}">
        <p14:creationId xmlns:p14="http://schemas.microsoft.com/office/powerpoint/2010/main" val="171569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3DC05-D285-5094-D33B-4C1EDD8F57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8659CD-260F-40FB-0A3F-9B98026D2A6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13E980-B6FA-21CB-AD6A-B95B7A39FD06}"/>
              </a:ext>
            </a:extLst>
          </p:cNvPr>
          <p:cNvSpPr>
            <a:spLocks noGrp="1"/>
          </p:cNvSpPr>
          <p:nvPr>
            <p:ph type="dt" sz="half" idx="10"/>
          </p:nvPr>
        </p:nvSpPr>
        <p:spPr/>
        <p:txBody>
          <a:bodyPr/>
          <a:lstStyle/>
          <a:p>
            <a:fld id="{1988B3E9-F9B9-C945-86A4-E82E9A1A4341}" type="datetimeFigureOut">
              <a:rPr lang="en-US" smtClean="0"/>
              <a:t>7/3/2023</a:t>
            </a:fld>
            <a:endParaRPr lang="en-US"/>
          </a:p>
        </p:txBody>
      </p:sp>
      <p:sp>
        <p:nvSpPr>
          <p:cNvPr id="5" name="Footer Placeholder 4">
            <a:extLst>
              <a:ext uri="{FF2B5EF4-FFF2-40B4-BE49-F238E27FC236}">
                <a16:creationId xmlns:a16="http://schemas.microsoft.com/office/drawing/2014/main" id="{5C505E1F-4AFD-65FA-1083-5269EC025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A1926-4B92-0E01-B13D-AE68C86C2E4B}"/>
              </a:ext>
            </a:extLst>
          </p:cNvPr>
          <p:cNvSpPr>
            <a:spLocks noGrp="1"/>
          </p:cNvSpPr>
          <p:nvPr>
            <p:ph type="sldNum" sz="quarter" idx="12"/>
          </p:nvPr>
        </p:nvSpPr>
        <p:spPr/>
        <p:txBody>
          <a:bodyPr/>
          <a:lstStyle/>
          <a:p>
            <a:fld id="{65DE8F99-ABDB-7545-AB07-56640983BFAD}" type="slidenum">
              <a:rPr lang="en-US" smtClean="0"/>
              <a:t>‹#›</a:t>
            </a:fld>
            <a:endParaRPr lang="en-US"/>
          </a:p>
        </p:txBody>
      </p:sp>
    </p:spTree>
    <p:extLst>
      <p:ext uri="{BB962C8B-B14F-4D97-AF65-F5344CB8AC3E}">
        <p14:creationId xmlns:p14="http://schemas.microsoft.com/office/powerpoint/2010/main" val="783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B312F-2FD9-46E1-9496-14A2BFD77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CD4DEC-0155-4D32-B974-16CFFEB117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112959E-D188-4AF4-B7D8-472FE0123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D1627B-C059-4A4C-80B5-1B2780796551}"/>
              </a:ext>
            </a:extLst>
          </p:cNvPr>
          <p:cNvSpPr>
            <a:spLocks noGrp="1"/>
          </p:cNvSpPr>
          <p:nvPr>
            <p:ph type="dt" sz="half" idx="10"/>
          </p:nvPr>
        </p:nvSpPr>
        <p:spPr/>
        <p:txBody>
          <a:bodyPr/>
          <a:lstStyle/>
          <a:p>
            <a:fld id="{3794E239-8CB1-4DB3-B170-1380003BC965}" type="datetimeFigureOut">
              <a:rPr lang="en-GB" smtClean="0"/>
              <a:t>03/07/2023</a:t>
            </a:fld>
            <a:endParaRPr lang="en-GB" dirty="0"/>
          </a:p>
        </p:txBody>
      </p:sp>
      <p:sp>
        <p:nvSpPr>
          <p:cNvPr id="6" name="Footer Placeholder 5">
            <a:extLst>
              <a:ext uri="{FF2B5EF4-FFF2-40B4-BE49-F238E27FC236}">
                <a16:creationId xmlns:a16="http://schemas.microsoft.com/office/drawing/2014/main" id="{08A212A7-6518-429C-B9C1-2D32340E5B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E4D5CC3-5E5C-4419-A2E2-D45B65E7B54A}"/>
              </a:ext>
            </a:extLst>
          </p:cNvPr>
          <p:cNvSpPr>
            <a:spLocks noGrp="1"/>
          </p:cNvSpPr>
          <p:nvPr>
            <p:ph type="sldNum" sz="quarter" idx="12"/>
          </p:nvPr>
        </p:nvSpPr>
        <p:spPr/>
        <p:txBody>
          <a:bodyPr/>
          <a:lstStyle/>
          <a:p>
            <a:fld id="{43DFDD18-710E-488F-A9D8-11743E5BE9FF}" type="slidenum">
              <a:rPr lang="en-GB" smtClean="0"/>
              <a:t>‹#›</a:t>
            </a:fld>
            <a:endParaRPr lang="en-GB" dirty="0"/>
          </a:p>
        </p:txBody>
      </p:sp>
    </p:spTree>
    <p:extLst>
      <p:ext uri="{BB962C8B-B14F-4D97-AF65-F5344CB8AC3E}">
        <p14:creationId xmlns:p14="http://schemas.microsoft.com/office/powerpoint/2010/main" val="3513961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0FD5-76DE-487F-9914-134C75AC53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E7BFD0-6F20-481C-B3F8-49BF067779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93B4C0-3247-4F22-BDDF-DC3CB563E2AC}"/>
              </a:ext>
            </a:extLst>
          </p:cNvPr>
          <p:cNvSpPr>
            <a:spLocks noGrp="1"/>
          </p:cNvSpPr>
          <p:nvPr>
            <p:ph type="dt" sz="half" idx="10"/>
          </p:nvPr>
        </p:nvSpPr>
        <p:spPr/>
        <p:txBody>
          <a:bodyPr/>
          <a:lstStyle/>
          <a:p>
            <a:fld id="{3794E239-8CB1-4DB3-B170-1380003BC965}" type="datetimeFigureOut">
              <a:rPr lang="en-GB" smtClean="0"/>
              <a:t>03/07/2023</a:t>
            </a:fld>
            <a:endParaRPr lang="en-GB" dirty="0"/>
          </a:p>
        </p:txBody>
      </p:sp>
      <p:sp>
        <p:nvSpPr>
          <p:cNvPr id="5" name="Footer Placeholder 4">
            <a:extLst>
              <a:ext uri="{FF2B5EF4-FFF2-40B4-BE49-F238E27FC236}">
                <a16:creationId xmlns:a16="http://schemas.microsoft.com/office/drawing/2014/main" id="{228419A2-85F2-4968-B1AC-46FE4AEC5A9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7A1C7DA-56E4-453F-9717-7F84E57BEC8B}"/>
              </a:ext>
            </a:extLst>
          </p:cNvPr>
          <p:cNvSpPr>
            <a:spLocks noGrp="1"/>
          </p:cNvSpPr>
          <p:nvPr>
            <p:ph type="sldNum" sz="quarter" idx="12"/>
          </p:nvPr>
        </p:nvSpPr>
        <p:spPr/>
        <p:txBody>
          <a:bodyPr/>
          <a:lstStyle/>
          <a:p>
            <a:fld id="{43DFDD18-710E-488F-A9D8-11743E5BE9FF}" type="slidenum">
              <a:rPr lang="en-GB" smtClean="0"/>
              <a:t>‹#›</a:t>
            </a:fld>
            <a:endParaRPr lang="en-GB" dirty="0"/>
          </a:p>
        </p:txBody>
      </p:sp>
    </p:spTree>
    <p:extLst>
      <p:ext uri="{BB962C8B-B14F-4D97-AF65-F5344CB8AC3E}">
        <p14:creationId xmlns:p14="http://schemas.microsoft.com/office/powerpoint/2010/main" val="321301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3CC84-CC3C-4781-BD9E-BE9D801469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B94645-C8C8-42B4-927B-F230101012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426C93-70EA-446B-8CE7-CBD503328712}"/>
              </a:ext>
            </a:extLst>
          </p:cNvPr>
          <p:cNvSpPr>
            <a:spLocks noGrp="1"/>
          </p:cNvSpPr>
          <p:nvPr>
            <p:ph type="dt" sz="half" idx="10"/>
          </p:nvPr>
        </p:nvSpPr>
        <p:spPr/>
        <p:txBody>
          <a:bodyPr/>
          <a:lstStyle/>
          <a:p>
            <a:fld id="{3794E239-8CB1-4DB3-B170-1380003BC965}" type="datetimeFigureOut">
              <a:rPr lang="en-GB" smtClean="0"/>
              <a:t>03/07/2023</a:t>
            </a:fld>
            <a:endParaRPr lang="en-GB" dirty="0"/>
          </a:p>
        </p:txBody>
      </p:sp>
      <p:sp>
        <p:nvSpPr>
          <p:cNvPr id="5" name="Footer Placeholder 4">
            <a:extLst>
              <a:ext uri="{FF2B5EF4-FFF2-40B4-BE49-F238E27FC236}">
                <a16:creationId xmlns:a16="http://schemas.microsoft.com/office/drawing/2014/main" id="{636D78D0-55C0-456C-82EF-790B1DBB148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341F626-C557-4C0B-96F7-A834C4C03C70}"/>
              </a:ext>
            </a:extLst>
          </p:cNvPr>
          <p:cNvSpPr>
            <a:spLocks noGrp="1"/>
          </p:cNvSpPr>
          <p:nvPr>
            <p:ph type="sldNum" sz="quarter" idx="12"/>
          </p:nvPr>
        </p:nvSpPr>
        <p:spPr/>
        <p:txBody>
          <a:bodyPr/>
          <a:lstStyle/>
          <a:p>
            <a:fld id="{43DFDD18-710E-488F-A9D8-11743E5BE9FF}" type="slidenum">
              <a:rPr lang="en-GB" smtClean="0"/>
              <a:t>‹#›</a:t>
            </a:fld>
            <a:endParaRPr lang="en-GB" dirty="0"/>
          </a:p>
        </p:txBody>
      </p:sp>
    </p:spTree>
    <p:extLst>
      <p:ext uri="{BB962C8B-B14F-4D97-AF65-F5344CB8AC3E}">
        <p14:creationId xmlns:p14="http://schemas.microsoft.com/office/powerpoint/2010/main" val="3755313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a:endParaRPr/>
          </a:p>
        </p:txBody>
      </p:sp>
      <p:sp>
        <p:nvSpPr>
          <p:cNvPr id="24" name="Google Shape;24;p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5" name="Google Shape;25;p4"/>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3"/>
                </a:solidFill>
                <a:latin typeface="Average"/>
                <a:ea typeface="Average"/>
                <a:cs typeface="Average"/>
                <a:sym typeface="Averag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2585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BBFE-56A8-5523-F449-EA3775D9F63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EC3D825-73EE-CBB4-F4BD-EC4A224F52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1811A-C2FD-0D80-286B-88253B54672E}"/>
              </a:ext>
            </a:extLst>
          </p:cNvPr>
          <p:cNvSpPr>
            <a:spLocks noGrp="1"/>
          </p:cNvSpPr>
          <p:nvPr>
            <p:ph type="dt" sz="half" idx="10"/>
          </p:nvPr>
        </p:nvSpPr>
        <p:spPr/>
        <p:txBody>
          <a:bodyPr/>
          <a:lstStyle/>
          <a:p>
            <a:fld id="{1988B3E9-F9B9-C945-86A4-E82E9A1A4341}" type="datetimeFigureOut">
              <a:rPr lang="en-US" smtClean="0"/>
              <a:t>7/3/2023</a:t>
            </a:fld>
            <a:endParaRPr lang="en-US"/>
          </a:p>
        </p:txBody>
      </p:sp>
      <p:sp>
        <p:nvSpPr>
          <p:cNvPr id="5" name="Footer Placeholder 4">
            <a:extLst>
              <a:ext uri="{FF2B5EF4-FFF2-40B4-BE49-F238E27FC236}">
                <a16:creationId xmlns:a16="http://schemas.microsoft.com/office/drawing/2014/main" id="{2C44C948-7083-81BC-BB76-87C3220CB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69F96-EA9C-F739-F640-F5427035897C}"/>
              </a:ext>
            </a:extLst>
          </p:cNvPr>
          <p:cNvSpPr>
            <a:spLocks noGrp="1"/>
          </p:cNvSpPr>
          <p:nvPr>
            <p:ph type="sldNum" sz="quarter" idx="12"/>
          </p:nvPr>
        </p:nvSpPr>
        <p:spPr/>
        <p:txBody>
          <a:bodyPr/>
          <a:lstStyle/>
          <a:p>
            <a:fld id="{65DE8F99-ABDB-7545-AB07-56640983BFAD}" type="slidenum">
              <a:rPr lang="en-US" smtClean="0"/>
              <a:t>‹#›</a:t>
            </a:fld>
            <a:endParaRPr lang="en-US"/>
          </a:p>
        </p:txBody>
      </p:sp>
    </p:spTree>
    <p:extLst>
      <p:ext uri="{BB962C8B-B14F-4D97-AF65-F5344CB8AC3E}">
        <p14:creationId xmlns:p14="http://schemas.microsoft.com/office/powerpoint/2010/main" val="17849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D652-F2EE-A29C-4E8A-60A4DA9BD85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A46FFD8-7790-A7EF-140F-E8B527A155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6AB3496-994D-19E5-388C-E5079920E27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40211F3-FE1D-2393-ED42-D65DE6D16695}"/>
              </a:ext>
            </a:extLst>
          </p:cNvPr>
          <p:cNvSpPr>
            <a:spLocks noGrp="1"/>
          </p:cNvSpPr>
          <p:nvPr>
            <p:ph type="dt" sz="half" idx="10"/>
          </p:nvPr>
        </p:nvSpPr>
        <p:spPr/>
        <p:txBody>
          <a:bodyPr/>
          <a:lstStyle/>
          <a:p>
            <a:fld id="{1988B3E9-F9B9-C945-86A4-E82E9A1A4341}" type="datetimeFigureOut">
              <a:rPr lang="en-US" smtClean="0"/>
              <a:t>7/3/2023</a:t>
            </a:fld>
            <a:endParaRPr lang="en-US"/>
          </a:p>
        </p:txBody>
      </p:sp>
      <p:sp>
        <p:nvSpPr>
          <p:cNvPr id="6" name="Footer Placeholder 5">
            <a:extLst>
              <a:ext uri="{FF2B5EF4-FFF2-40B4-BE49-F238E27FC236}">
                <a16:creationId xmlns:a16="http://schemas.microsoft.com/office/drawing/2014/main" id="{3AB437F3-A008-00C9-5D70-878C113D79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90BD8-4478-F6E6-DF45-0BF54EDF7CFD}"/>
              </a:ext>
            </a:extLst>
          </p:cNvPr>
          <p:cNvSpPr>
            <a:spLocks noGrp="1"/>
          </p:cNvSpPr>
          <p:nvPr>
            <p:ph type="sldNum" sz="quarter" idx="12"/>
          </p:nvPr>
        </p:nvSpPr>
        <p:spPr/>
        <p:txBody>
          <a:bodyPr/>
          <a:lstStyle/>
          <a:p>
            <a:fld id="{65DE8F99-ABDB-7545-AB07-56640983BFAD}" type="slidenum">
              <a:rPr lang="en-US" smtClean="0"/>
              <a:t>‹#›</a:t>
            </a:fld>
            <a:endParaRPr lang="en-US"/>
          </a:p>
        </p:txBody>
      </p:sp>
    </p:spTree>
    <p:extLst>
      <p:ext uri="{BB962C8B-B14F-4D97-AF65-F5344CB8AC3E}">
        <p14:creationId xmlns:p14="http://schemas.microsoft.com/office/powerpoint/2010/main" val="139404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1188-122E-744A-9026-E802787458C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83E2B5B-4F26-9FD1-0C81-34B39A042B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94F0BD-82C8-835F-07A4-36BD181AD64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9927347-235A-FDCA-770F-50146AE68E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68DD000-EADF-7D2F-18C8-DDE45F253E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821D3DE-E5E4-5E80-36E4-BB6C4F311B08}"/>
              </a:ext>
            </a:extLst>
          </p:cNvPr>
          <p:cNvSpPr>
            <a:spLocks noGrp="1"/>
          </p:cNvSpPr>
          <p:nvPr>
            <p:ph type="dt" sz="half" idx="10"/>
          </p:nvPr>
        </p:nvSpPr>
        <p:spPr/>
        <p:txBody>
          <a:bodyPr/>
          <a:lstStyle/>
          <a:p>
            <a:fld id="{1988B3E9-F9B9-C945-86A4-E82E9A1A4341}" type="datetimeFigureOut">
              <a:rPr lang="en-US" smtClean="0"/>
              <a:t>7/3/2023</a:t>
            </a:fld>
            <a:endParaRPr lang="en-US"/>
          </a:p>
        </p:txBody>
      </p:sp>
      <p:sp>
        <p:nvSpPr>
          <p:cNvPr id="8" name="Footer Placeholder 7">
            <a:extLst>
              <a:ext uri="{FF2B5EF4-FFF2-40B4-BE49-F238E27FC236}">
                <a16:creationId xmlns:a16="http://schemas.microsoft.com/office/drawing/2014/main" id="{1AD69883-000A-2076-0CCE-A120EE542E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7CB43E-7A45-5F67-1C1F-BAD8EC949F0C}"/>
              </a:ext>
            </a:extLst>
          </p:cNvPr>
          <p:cNvSpPr>
            <a:spLocks noGrp="1"/>
          </p:cNvSpPr>
          <p:nvPr>
            <p:ph type="sldNum" sz="quarter" idx="12"/>
          </p:nvPr>
        </p:nvSpPr>
        <p:spPr/>
        <p:txBody>
          <a:bodyPr/>
          <a:lstStyle/>
          <a:p>
            <a:fld id="{65DE8F99-ABDB-7545-AB07-56640983BFAD}" type="slidenum">
              <a:rPr lang="en-US" smtClean="0"/>
              <a:t>‹#›</a:t>
            </a:fld>
            <a:endParaRPr lang="en-US"/>
          </a:p>
        </p:txBody>
      </p:sp>
    </p:spTree>
    <p:extLst>
      <p:ext uri="{BB962C8B-B14F-4D97-AF65-F5344CB8AC3E}">
        <p14:creationId xmlns:p14="http://schemas.microsoft.com/office/powerpoint/2010/main" val="2288922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D81A7-5C7D-58EE-29F3-761676BF5B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9C07EB8-7CAD-F154-909C-624B32601975}"/>
              </a:ext>
            </a:extLst>
          </p:cNvPr>
          <p:cNvSpPr>
            <a:spLocks noGrp="1"/>
          </p:cNvSpPr>
          <p:nvPr>
            <p:ph type="dt" sz="half" idx="10"/>
          </p:nvPr>
        </p:nvSpPr>
        <p:spPr/>
        <p:txBody>
          <a:bodyPr/>
          <a:lstStyle/>
          <a:p>
            <a:fld id="{1988B3E9-F9B9-C945-86A4-E82E9A1A4341}" type="datetimeFigureOut">
              <a:rPr lang="en-US" smtClean="0"/>
              <a:t>7/3/2023</a:t>
            </a:fld>
            <a:endParaRPr lang="en-US"/>
          </a:p>
        </p:txBody>
      </p:sp>
      <p:sp>
        <p:nvSpPr>
          <p:cNvPr id="4" name="Footer Placeholder 3">
            <a:extLst>
              <a:ext uri="{FF2B5EF4-FFF2-40B4-BE49-F238E27FC236}">
                <a16:creationId xmlns:a16="http://schemas.microsoft.com/office/drawing/2014/main" id="{10DAB624-ADEA-8C25-E94F-361DD71297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80F8CE-565B-CB6F-0CE1-9AE0A77754D7}"/>
              </a:ext>
            </a:extLst>
          </p:cNvPr>
          <p:cNvSpPr>
            <a:spLocks noGrp="1"/>
          </p:cNvSpPr>
          <p:nvPr>
            <p:ph type="sldNum" sz="quarter" idx="12"/>
          </p:nvPr>
        </p:nvSpPr>
        <p:spPr/>
        <p:txBody>
          <a:bodyPr/>
          <a:lstStyle/>
          <a:p>
            <a:fld id="{65DE8F99-ABDB-7545-AB07-56640983BFAD}" type="slidenum">
              <a:rPr lang="en-US" smtClean="0"/>
              <a:t>‹#›</a:t>
            </a:fld>
            <a:endParaRPr lang="en-US"/>
          </a:p>
        </p:txBody>
      </p:sp>
    </p:spTree>
    <p:extLst>
      <p:ext uri="{BB962C8B-B14F-4D97-AF65-F5344CB8AC3E}">
        <p14:creationId xmlns:p14="http://schemas.microsoft.com/office/powerpoint/2010/main" val="330272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7D557-7BB3-022A-F77A-8F05C2C512A5}"/>
              </a:ext>
            </a:extLst>
          </p:cNvPr>
          <p:cNvSpPr>
            <a:spLocks noGrp="1"/>
          </p:cNvSpPr>
          <p:nvPr>
            <p:ph type="dt" sz="half" idx="10"/>
          </p:nvPr>
        </p:nvSpPr>
        <p:spPr/>
        <p:txBody>
          <a:bodyPr/>
          <a:lstStyle/>
          <a:p>
            <a:fld id="{1988B3E9-F9B9-C945-86A4-E82E9A1A4341}" type="datetimeFigureOut">
              <a:rPr lang="en-US" smtClean="0"/>
              <a:t>7/3/2023</a:t>
            </a:fld>
            <a:endParaRPr lang="en-US"/>
          </a:p>
        </p:txBody>
      </p:sp>
      <p:sp>
        <p:nvSpPr>
          <p:cNvPr id="3" name="Footer Placeholder 2">
            <a:extLst>
              <a:ext uri="{FF2B5EF4-FFF2-40B4-BE49-F238E27FC236}">
                <a16:creationId xmlns:a16="http://schemas.microsoft.com/office/drawing/2014/main" id="{5074FA39-30BA-4548-7F01-030ABDF161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DE6D31-A4E0-6AA2-EBB1-298357A78C83}"/>
              </a:ext>
            </a:extLst>
          </p:cNvPr>
          <p:cNvSpPr>
            <a:spLocks noGrp="1"/>
          </p:cNvSpPr>
          <p:nvPr>
            <p:ph type="sldNum" sz="quarter" idx="12"/>
          </p:nvPr>
        </p:nvSpPr>
        <p:spPr/>
        <p:txBody>
          <a:bodyPr/>
          <a:lstStyle/>
          <a:p>
            <a:fld id="{65DE8F99-ABDB-7545-AB07-56640983BFAD}" type="slidenum">
              <a:rPr lang="en-US" smtClean="0"/>
              <a:t>‹#›</a:t>
            </a:fld>
            <a:endParaRPr lang="en-US"/>
          </a:p>
        </p:txBody>
      </p:sp>
    </p:spTree>
    <p:extLst>
      <p:ext uri="{BB962C8B-B14F-4D97-AF65-F5344CB8AC3E}">
        <p14:creationId xmlns:p14="http://schemas.microsoft.com/office/powerpoint/2010/main" val="1000276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F967-3D87-8C55-0B18-D1F3E3FB0D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B0D46A6-AB50-15EB-569C-107DB6EDE2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51E445-84F7-4ED1-A592-620BE9498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5D41D5-0FBC-5629-9F79-D4ABB2FDD233}"/>
              </a:ext>
            </a:extLst>
          </p:cNvPr>
          <p:cNvSpPr>
            <a:spLocks noGrp="1"/>
          </p:cNvSpPr>
          <p:nvPr>
            <p:ph type="dt" sz="half" idx="10"/>
          </p:nvPr>
        </p:nvSpPr>
        <p:spPr/>
        <p:txBody>
          <a:bodyPr/>
          <a:lstStyle/>
          <a:p>
            <a:fld id="{1988B3E9-F9B9-C945-86A4-E82E9A1A4341}" type="datetimeFigureOut">
              <a:rPr lang="en-US" smtClean="0"/>
              <a:t>7/3/2023</a:t>
            </a:fld>
            <a:endParaRPr lang="en-US"/>
          </a:p>
        </p:txBody>
      </p:sp>
      <p:sp>
        <p:nvSpPr>
          <p:cNvPr id="6" name="Footer Placeholder 5">
            <a:extLst>
              <a:ext uri="{FF2B5EF4-FFF2-40B4-BE49-F238E27FC236}">
                <a16:creationId xmlns:a16="http://schemas.microsoft.com/office/drawing/2014/main" id="{211DB5E5-B6D2-9CF6-516E-5BFBC15D3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E18665-4CA0-8621-5652-3458D15E1FB0}"/>
              </a:ext>
            </a:extLst>
          </p:cNvPr>
          <p:cNvSpPr>
            <a:spLocks noGrp="1"/>
          </p:cNvSpPr>
          <p:nvPr>
            <p:ph type="sldNum" sz="quarter" idx="12"/>
          </p:nvPr>
        </p:nvSpPr>
        <p:spPr/>
        <p:txBody>
          <a:bodyPr/>
          <a:lstStyle/>
          <a:p>
            <a:fld id="{65DE8F99-ABDB-7545-AB07-56640983BFAD}" type="slidenum">
              <a:rPr lang="en-US" smtClean="0"/>
              <a:t>‹#›</a:t>
            </a:fld>
            <a:endParaRPr lang="en-US"/>
          </a:p>
        </p:txBody>
      </p:sp>
    </p:spTree>
    <p:extLst>
      <p:ext uri="{BB962C8B-B14F-4D97-AF65-F5344CB8AC3E}">
        <p14:creationId xmlns:p14="http://schemas.microsoft.com/office/powerpoint/2010/main" val="2345150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12803-DB2D-FA2A-A503-07B8F17F83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B727A88-F639-E0FF-AF8B-A0632356DF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DCD0D9-AB26-E12D-19A8-81690DE0A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31A6B5-D5F0-97DB-3D2B-3912149677EF}"/>
              </a:ext>
            </a:extLst>
          </p:cNvPr>
          <p:cNvSpPr>
            <a:spLocks noGrp="1"/>
          </p:cNvSpPr>
          <p:nvPr>
            <p:ph type="dt" sz="half" idx="10"/>
          </p:nvPr>
        </p:nvSpPr>
        <p:spPr/>
        <p:txBody>
          <a:bodyPr/>
          <a:lstStyle/>
          <a:p>
            <a:fld id="{1988B3E9-F9B9-C945-86A4-E82E9A1A4341}" type="datetimeFigureOut">
              <a:rPr lang="en-US" smtClean="0"/>
              <a:t>7/3/2023</a:t>
            </a:fld>
            <a:endParaRPr lang="en-US"/>
          </a:p>
        </p:txBody>
      </p:sp>
      <p:sp>
        <p:nvSpPr>
          <p:cNvPr id="6" name="Footer Placeholder 5">
            <a:extLst>
              <a:ext uri="{FF2B5EF4-FFF2-40B4-BE49-F238E27FC236}">
                <a16:creationId xmlns:a16="http://schemas.microsoft.com/office/drawing/2014/main" id="{F4715240-9B2E-4BA1-D0FC-C60E771225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7B23A-A550-766B-1EDF-CCC1A71BA9BB}"/>
              </a:ext>
            </a:extLst>
          </p:cNvPr>
          <p:cNvSpPr>
            <a:spLocks noGrp="1"/>
          </p:cNvSpPr>
          <p:nvPr>
            <p:ph type="sldNum" sz="quarter" idx="12"/>
          </p:nvPr>
        </p:nvSpPr>
        <p:spPr/>
        <p:txBody>
          <a:bodyPr/>
          <a:lstStyle/>
          <a:p>
            <a:fld id="{65DE8F99-ABDB-7545-AB07-56640983BFAD}" type="slidenum">
              <a:rPr lang="en-US" smtClean="0"/>
              <a:t>‹#›</a:t>
            </a:fld>
            <a:endParaRPr lang="en-US"/>
          </a:p>
        </p:txBody>
      </p:sp>
    </p:spTree>
    <p:extLst>
      <p:ext uri="{BB962C8B-B14F-4D97-AF65-F5344CB8AC3E}">
        <p14:creationId xmlns:p14="http://schemas.microsoft.com/office/powerpoint/2010/main" val="36203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671329-F807-D5BB-C536-4FDBE0B92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CD78EAF-2E79-E47B-A06D-4072EE882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DE33B45-A343-856F-F085-D3B94CA556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8B3E9-F9B9-C945-86A4-E82E9A1A4341}" type="datetimeFigureOut">
              <a:rPr lang="en-US" smtClean="0"/>
              <a:t>7/3/2023</a:t>
            </a:fld>
            <a:endParaRPr lang="en-US"/>
          </a:p>
        </p:txBody>
      </p:sp>
      <p:sp>
        <p:nvSpPr>
          <p:cNvPr id="5" name="Footer Placeholder 4">
            <a:extLst>
              <a:ext uri="{FF2B5EF4-FFF2-40B4-BE49-F238E27FC236}">
                <a16:creationId xmlns:a16="http://schemas.microsoft.com/office/drawing/2014/main" id="{83FB8300-1E49-7B19-16B7-22687386A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CD134C-631A-A23B-9D6B-87C5EF9CA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E8F99-ABDB-7545-AB07-56640983BFAD}" type="slidenum">
              <a:rPr lang="en-US" smtClean="0"/>
              <a:t>‹#›</a:t>
            </a:fld>
            <a:endParaRPr lang="en-US"/>
          </a:p>
        </p:txBody>
      </p:sp>
    </p:spTree>
    <p:extLst>
      <p:ext uri="{BB962C8B-B14F-4D97-AF65-F5344CB8AC3E}">
        <p14:creationId xmlns:p14="http://schemas.microsoft.com/office/powerpoint/2010/main" val="30298080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1C343C-BF16-4CD2-B3B7-E14278CC9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A91F6F-ED16-4FA0-9CC5-9AE3E61C4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98F9FB-E8A9-4B27-9B29-F53CCBBBD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4E239-8CB1-4DB3-B170-1380003BC965}" type="datetimeFigureOut">
              <a:rPr lang="en-GB" smtClean="0"/>
              <a:t>03/07/2023</a:t>
            </a:fld>
            <a:endParaRPr lang="en-GB" dirty="0"/>
          </a:p>
        </p:txBody>
      </p:sp>
      <p:sp>
        <p:nvSpPr>
          <p:cNvPr id="5" name="Footer Placeholder 4">
            <a:extLst>
              <a:ext uri="{FF2B5EF4-FFF2-40B4-BE49-F238E27FC236}">
                <a16:creationId xmlns:a16="http://schemas.microsoft.com/office/drawing/2014/main" id="{0E2F6532-95CD-45C9-BF01-BBE9C4434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091F55B-1E25-4D0E-A52E-EE189564C7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FDD18-710E-488F-A9D8-11743E5BE9FF}" type="slidenum">
              <a:rPr lang="en-GB" smtClean="0"/>
              <a:t>‹#›</a:t>
            </a:fld>
            <a:endParaRPr lang="en-GB" dirty="0"/>
          </a:p>
        </p:txBody>
      </p:sp>
    </p:spTree>
    <p:extLst>
      <p:ext uri="{BB962C8B-B14F-4D97-AF65-F5344CB8AC3E}">
        <p14:creationId xmlns:p14="http://schemas.microsoft.com/office/powerpoint/2010/main" val="89102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haron.Stevelink@kcl.ac.uk"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nhscheck.org/" TargetMode="External"/><Relationship Id="rId4" Type="http://schemas.openxmlformats.org/officeDocument/2006/relationships/hyperlink" Target="mailto:nhscheck@kcl.ac.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A3FD-0830-77F5-C910-F905FB419471}"/>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F5DC226-BA08-C762-E285-7A2551A2456F}"/>
              </a:ext>
            </a:extLst>
          </p:cNvPr>
          <p:cNvPicPr>
            <a:picLocks noGrp="1" noChangeAspect="1"/>
          </p:cNvPicPr>
          <p:nvPr>
            <p:ph idx="1"/>
          </p:nvPr>
        </p:nvPicPr>
        <p:blipFill>
          <a:blip r:embed="rId2"/>
          <a:stretch>
            <a:fillRect/>
          </a:stretch>
        </p:blipFill>
        <p:spPr>
          <a:xfrm>
            <a:off x="-65113" y="-3175"/>
            <a:ext cx="12271853" cy="6888349"/>
          </a:xfrm>
        </p:spPr>
      </p:pic>
    </p:spTree>
    <p:extLst>
      <p:ext uri="{BB962C8B-B14F-4D97-AF65-F5344CB8AC3E}">
        <p14:creationId xmlns:p14="http://schemas.microsoft.com/office/powerpoint/2010/main" val="213977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2060-A0A2-6FA5-D26A-F7A38C11F9A5}"/>
              </a:ext>
            </a:extLst>
          </p:cNvPr>
          <p:cNvSpPr>
            <a:spLocks noGrp="1"/>
          </p:cNvSpPr>
          <p:nvPr>
            <p:ph type="title"/>
          </p:nvPr>
        </p:nvSpPr>
        <p:spPr>
          <a:xfrm>
            <a:off x="838200" y="365125"/>
            <a:ext cx="10515600" cy="1325563"/>
          </a:xfrm>
        </p:spPr>
        <p:txBody>
          <a:bodyPr>
            <a:normAutofit/>
          </a:bodyPr>
          <a:lstStyle/>
          <a:p>
            <a:r>
              <a:rPr lang="en-US" sz="5400" b="1">
                <a:solidFill>
                  <a:schemeClr val="accent1">
                    <a:lumMod val="50000"/>
                  </a:schemeClr>
                </a:solidFill>
                <a:latin typeface="Poppins" pitchFamily="2" charset="77"/>
                <a:cs typeface="Poppins" pitchFamily="2" charset="77"/>
              </a:rPr>
              <a:t>Funding</a:t>
            </a:r>
          </a:p>
        </p:txBody>
      </p:sp>
      <p:sp>
        <p:nvSpPr>
          <p:cNvPr id="3" name="Content Placeholder 2">
            <a:extLst>
              <a:ext uri="{FF2B5EF4-FFF2-40B4-BE49-F238E27FC236}">
                <a16:creationId xmlns:a16="http://schemas.microsoft.com/office/drawing/2014/main" id="{46E46C27-E7B6-D96A-DC8F-13B6E850CC3E}"/>
              </a:ext>
            </a:extLst>
          </p:cNvPr>
          <p:cNvSpPr>
            <a:spLocks noGrp="1"/>
          </p:cNvSpPr>
          <p:nvPr>
            <p:ph idx="1"/>
          </p:nvPr>
        </p:nvSpPr>
        <p:spPr>
          <a:xfrm>
            <a:off x="838200" y="1929384"/>
            <a:ext cx="10515600" cy="4251960"/>
          </a:xfrm>
        </p:spPr>
        <p:txBody>
          <a:bodyPr>
            <a:normAutofit/>
          </a:bodyPr>
          <a:lstStyle/>
          <a:p>
            <a:pPr marL="0" indent="0">
              <a:buNone/>
            </a:pPr>
            <a:r>
              <a:rPr lang="en-GB" sz="2200">
                <a:cs typeface="Poppins" pitchFamily="2" charset="77"/>
              </a:rPr>
              <a:t>Funding for NHS CHECK was received from the following sources: Medical Research Council (MR/V034405/1); UCL/Wellcome (ISSF3/ H17RCO/C3); </a:t>
            </a:r>
            <a:r>
              <a:rPr lang="en-GB" sz="2200" err="1">
                <a:cs typeface="Poppins" pitchFamily="2" charset="77"/>
              </a:rPr>
              <a:t>Rosetrees</a:t>
            </a:r>
            <a:r>
              <a:rPr lang="en-GB" sz="2200">
                <a:cs typeface="Poppins" pitchFamily="2" charset="77"/>
              </a:rPr>
              <a:t> Trust (M952 and</a:t>
            </a:r>
            <a:r>
              <a:rPr lang="en-GB" sz="2200">
                <a:effectLst/>
                <a:ea typeface="Calibri" panose="020F0502020204030204" pitchFamily="34" charset="0"/>
              </a:rPr>
              <a:t> PGL22/100103</a:t>
            </a:r>
            <a:r>
              <a:rPr lang="en-GB" sz="2200">
                <a:cs typeface="Poppins" pitchFamily="2" charset="77"/>
              </a:rPr>
              <a:t>); Economic and Social Research Council (ES/V009931/1); NHS England and NHS Improvement; Manolo </a:t>
            </a:r>
            <a:r>
              <a:rPr lang="en-GB" sz="2200" err="1">
                <a:cs typeface="Poppins" pitchFamily="2" charset="77"/>
              </a:rPr>
              <a:t>Blahnik</a:t>
            </a:r>
            <a:r>
              <a:rPr lang="en-GB" sz="2200">
                <a:cs typeface="Poppins" pitchFamily="2" charset="77"/>
              </a:rPr>
              <a:t> International; Koa Health; Colt Foundation; as well as seed funding from National Institute for Health Research Maudsley Biomedical Research Centre, King's College London, National Institute for Health and Care Research Health Protection Research Unit in Emergency Preparedness and Response at King's College London.</a:t>
            </a:r>
          </a:p>
        </p:txBody>
      </p:sp>
      <p:pic>
        <p:nvPicPr>
          <p:cNvPr id="4" name="Picture 3" descr="Icon&#10;&#10;Description automatically generated">
            <a:extLst>
              <a:ext uri="{FF2B5EF4-FFF2-40B4-BE49-F238E27FC236}">
                <a16:creationId xmlns:a16="http://schemas.microsoft.com/office/drawing/2014/main" id="{9C88BEF4-1D53-E235-9133-9AAF24395875}"/>
              </a:ext>
            </a:extLst>
          </p:cNvPr>
          <p:cNvPicPr>
            <a:picLocks noChangeAspect="1"/>
          </p:cNvPicPr>
          <p:nvPr/>
        </p:nvPicPr>
        <p:blipFill>
          <a:blip r:embed="rId2"/>
          <a:stretch>
            <a:fillRect/>
          </a:stretch>
        </p:blipFill>
        <p:spPr>
          <a:xfrm>
            <a:off x="214596" y="6015038"/>
            <a:ext cx="736977" cy="736977"/>
          </a:xfrm>
          <a:prstGeom prst="rect">
            <a:avLst/>
          </a:prstGeom>
        </p:spPr>
      </p:pic>
    </p:spTree>
    <p:extLst>
      <p:ext uri="{BB962C8B-B14F-4D97-AF65-F5344CB8AC3E}">
        <p14:creationId xmlns:p14="http://schemas.microsoft.com/office/powerpoint/2010/main" val="305487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2060-A0A2-6FA5-D26A-F7A38C11F9A5}"/>
              </a:ext>
            </a:extLst>
          </p:cNvPr>
          <p:cNvSpPr>
            <a:spLocks noGrp="1"/>
          </p:cNvSpPr>
          <p:nvPr>
            <p:ph type="title"/>
          </p:nvPr>
        </p:nvSpPr>
        <p:spPr>
          <a:xfrm>
            <a:off x="838200" y="365125"/>
            <a:ext cx="10515600" cy="1325563"/>
          </a:xfrm>
        </p:spPr>
        <p:txBody>
          <a:bodyPr>
            <a:normAutofit/>
          </a:bodyPr>
          <a:lstStyle/>
          <a:p>
            <a:r>
              <a:rPr lang="en-US" sz="5400" b="1">
                <a:solidFill>
                  <a:schemeClr val="accent1">
                    <a:lumMod val="50000"/>
                  </a:schemeClr>
                </a:solidFill>
                <a:latin typeface="Poppins" pitchFamily="2" charset="77"/>
                <a:cs typeface="Poppins" pitchFamily="2" charset="77"/>
              </a:rPr>
              <a:t>Acknowledgement</a:t>
            </a:r>
          </a:p>
        </p:txBody>
      </p:sp>
      <p:sp>
        <p:nvSpPr>
          <p:cNvPr id="3" name="Content Placeholder 2">
            <a:extLst>
              <a:ext uri="{FF2B5EF4-FFF2-40B4-BE49-F238E27FC236}">
                <a16:creationId xmlns:a16="http://schemas.microsoft.com/office/drawing/2014/main" id="{46E46C27-E7B6-D96A-DC8F-13B6E850CC3E}"/>
              </a:ext>
            </a:extLst>
          </p:cNvPr>
          <p:cNvSpPr>
            <a:spLocks noGrp="1"/>
          </p:cNvSpPr>
          <p:nvPr>
            <p:ph idx="1"/>
          </p:nvPr>
        </p:nvSpPr>
        <p:spPr>
          <a:xfrm>
            <a:off x="838200" y="1929384"/>
            <a:ext cx="10515600" cy="4251960"/>
          </a:xfrm>
        </p:spPr>
        <p:txBody>
          <a:bodyPr>
            <a:normAutofit/>
          </a:bodyPr>
          <a:lstStyle/>
          <a:p>
            <a:pPr marL="0" indent="0">
              <a:buNone/>
            </a:pPr>
            <a:r>
              <a:rPr lang="en-GB" sz="1800">
                <a:cs typeface="Poppins" pitchFamily="2" charset="77"/>
              </a:rPr>
              <a:t>We wish to acknowledge the National Institute of Health and Care Research (NIHR) Applied Research Collaboration (ARC) National NHS and Social Care Workforce Group, with the following ARCs: East Midlands, East of England, South West Peninsula, South London, West, North West Coast, Yorkshire and Humber, and North East and North Cumbria. They enabled the set-up of the national network of participating hospital sites and aided the research team to recruit effectively during the COVID-19 pandemic.</a:t>
            </a:r>
            <a:endParaRPr lang="en-US" sz="1800">
              <a:cs typeface="Poppins" pitchFamily="2" charset="77"/>
            </a:endParaRPr>
          </a:p>
          <a:p>
            <a:pPr marL="0" indent="0">
              <a:buNone/>
            </a:pPr>
            <a:r>
              <a:rPr lang="en-GB" sz="1800">
                <a:cs typeface="Poppins" pitchFamily="2" charset="77"/>
              </a:rPr>
              <a:t>The NHS CHECK consortium includes the following site leads: Siobhan Coleman, Sean Cross, Amy Dewar, Chris Dickens, Frances Farnworth, Adam Gordon, Charles Goss, Jessica Harvey, Nusrat Husain, Peter Jones, Damien Longson, Paul Moran, Jesus Perez, Mark </a:t>
            </a:r>
            <a:r>
              <a:rPr lang="en-GB" sz="1800" err="1">
                <a:cs typeface="Poppins" pitchFamily="2" charset="77"/>
              </a:rPr>
              <a:t>Pietroni</a:t>
            </a:r>
            <a:r>
              <a:rPr lang="en-GB" sz="1800">
                <a:cs typeface="Poppins" pitchFamily="2" charset="77"/>
              </a:rPr>
              <a:t>, Ian Smith, </a:t>
            </a:r>
            <a:r>
              <a:rPr lang="en-GB" sz="1800" err="1">
                <a:cs typeface="Poppins" pitchFamily="2" charset="77"/>
              </a:rPr>
              <a:t>Tayyeb</a:t>
            </a:r>
            <a:r>
              <a:rPr lang="en-GB" sz="1800">
                <a:cs typeface="Poppins" pitchFamily="2" charset="77"/>
              </a:rPr>
              <a:t> Tahir, Peter </a:t>
            </a:r>
            <a:r>
              <a:rPr lang="en-GB" sz="1800" err="1">
                <a:cs typeface="Poppins" pitchFamily="2" charset="77"/>
              </a:rPr>
              <a:t>Trigwell</a:t>
            </a:r>
            <a:r>
              <a:rPr lang="en-GB" sz="1800">
                <a:cs typeface="Poppins" pitchFamily="2" charset="77"/>
              </a:rPr>
              <a:t>, Jeremy Turner, Julian Walker, Scott </a:t>
            </a:r>
            <a:r>
              <a:rPr lang="en-GB" sz="1800" err="1">
                <a:cs typeface="Poppins" pitchFamily="2" charset="77"/>
              </a:rPr>
              <a:t>Weich</a:t>
            </a:r>
            <a:r>
              <a:rPr lang="en-GB" sz="1800">
                <a:cs typeface="Poppins" pitchFamily="2" charset="77"/>
              </a:rPr>
              <a:t>, Ashley </a:t>
            </a:r>
            <a:r>
              <a:rPr lang="en-GB" sz="1800" err="1">
                <a:cs typeface="Poppins" pitchFamily="2" charset="77"/>
              </a:rPr>
              <a:t>Wilkie</a:t>
            </a:r>
            <a:r>
              <a:rPr lang="en-GB" sz="1800">
                <a:cs typeface="Poppins" pitchFamily="2" charset="77"/>
              </a:rPr>
              <a:t>.</a:t>
            </a:r>
          </a:p>
          <a:p>
            <a:pPr marL="0" indent="0">
              <a:buNone/>
            </a:pPr>
            <a:r>
              <a:rPr lang="en-GB" sz="1800">
                <a:cs typeface="Poppins" pitchFamily="2" charset="77"/>
              </a:rPr>
              <a:t>The NHS CHECK consortium includes the following co-investigators and collaborators: Peter Aitken, Ewan </a:t>
            </a:r>
            <a:r>
              <a:rPr lang="en-GB" sz="1800" err="1">
                <a:cs typeface="Poppins" pitchFamily="2" charset="77"/>
              </a:rPr>
              <a:t>Carr</a:t>
            </a:r>
            <a:r>
              <a:rPr lang="en-GB" sz="1800">
                <a:cs typeface="Poppins" pitchFamily="2" charset="77"/>
              </a:rPr>
              <a:t>, Anthony David, Mary Jane Doherty, Sarah Dorrington, Rosie Duncan, Sam </a:t>
            </a:r>
            <a:r>
              <a:rPr lang="en-GB" sz="1800" err="1">
                <a:cs typeface="Poppins" pitchFamily="2" charset="77"/>
              </a:rPr>
              <a:t>Gnanapragasam</a:t>
            </a:r>
            <a:r>
              <a:rPr lang="en-GB" sz="1800">
                <a:cs typeface="Poppins" pitchFamily="2" charset="77"/>
              </a:rPr>
              <a:t>, </a:t>
            </a:r>
            <a:r>
              <a:rPr lang="en-GB" sz="1800" err="1">
                <a:cs typeface="Poppins" pitchFamily="2" charset="77"/>
              </a:rPr>
              <a:t>Cerisse</a:t>
            </a:r>
            <a:r>
              <a:rPr lang="en-GB" sz="1800">
                <a:cs typeface="Poppins" pitchFamily="2" charset="77"/>
              </a:rPr>
              <a:t> Gunasinghe, Stephani Hatch, Danielle Lamb, Daniel </a:t>
            </a:r>
            <a:r>
              <a:rPr lang="en-GB" sz="1800" err="1">
                <a:cs typeface="Poppins" pitchFamily="2" charset="77"/>
              </a:rPr>
              <a:t>Leightley</a:t>
            </a:r>
            <a:r>
              <a:rPr lang="en-GB" sz="1800">
                <a:cs typeface="Poppins" pitchFamily="2" charset="77"/>
              </a:rPr>
              <a:t>, Ira Madan, Richard </a:t>
            </a:r>
            <a:r>
              <a:rPr lang="en-GB" sz="1800" err="1">
                <a:cs typeface="Poppins" pitchFamily="2" charset="77"/>
              </a:rPr>
              <a:t>Morriss</a:t>
            </a:r>
            <a:r>
              <a:rPr lang="en-GB" sz="1800">
                <a:cs typeface="Poppins" pitchFamily="2" charset="77"/>
              </a:rPr>
              <a:t>, Isabel McMullen, Dominic Murphy, Martin Parsons, Catherine Polling, Alexandra Pollitt, Anne-Marie Rafferty, Rebecca </a:t>
            </a:r>
            <a:r>
              <a:rPr lang="en-GB" sz="1800" err="1">
                <a:cs typeface="Poppins" pitchFamily="2" charset="77"/>
              </a:rPr>
              <a:t>Rhead</a:t>
            </a:r>
            <a:r>
              <a:rPr lang="en-GB" sz="1800">
                <a:cs typeface="Poppins" pitchFamily="2" charset="77"/>
              </a:rPr>
              <a:t>, Danai </a:t>
            </a:r>
            <a:r>
              <a:rPr lang="en-GB" sz="1800" err="1">
                <a:cs typeface="Poppins" pitchFamily="2" charset="77"/>
              </a:rPr>
              <a:t>Serfioti</a:t>
            </a:r>
            <a:r>
              <a:rPr lang="en-GB" sz="1800">
                <a:cs typeface="Poppins" pitchFamily="2" charset="77"/>
              </a:rPr>
              <a:t>, Chloe </a:t>
            </a:r>
            <a:r>
              <a:rPr lang="en-GB" sz="1800" err="1">
                <a:cs typeface="Poppins" pitchFamily="2" charset="77"/>
              </a:rPr>
              <a:t>Simela</a:t>
            </a:r>
            <a:r>
              <a:rPr lang="en-GB" sz="1800">
                <a:cs typeface="Poppins" pitchFamily="2" charset="77"/>
              </a:rPr>
              <a:t>, Charlotte Wilson Jones.</a:t>
            </a:r>
            <a:endParaRPr lang="en-US" sz="1800">
              <a:cs typeface="Poppins" pitchFamily="2" charset="77"/>
            </a:endParaRPr>
          </a:p>
        </p:txBody>
      </p:sp>
      <p:pic>
        <p:nvPicPr>
          <p:cNvPr id="4" name="Picture 3" descr="Icon&#10;&#10;Description automatically generated">
            <a:extLst>
              <a:ext uri="{FF2B5EF4-FFF2-40B4-BE49-F238E27FC236}">
                <a16:creationId xmlns:a16="http://schemas.microsoft.com/office/drawing/2014/main" id="{9C88BEF4-1D53-E235-9133-9AAF24395875}"/>
              </a:ext>
            </a:extLst>
          </p:cNvPr>
          <p:cNvPicPr>
            <a:picLocks noChangeAspect="1"/>
          </p:cNvPicPr>
          <p:nvPr/>
        </p:nvPicPr>
        <p:blipFill>
          <a:blip r:embed="rId2"/>
          <a:stretch>
            <a:fillRect/>
          </a:stretch>
        </p:blipFill>
        <p:spPr>
          <a:xfrm>
            <a:off x="214596" y="6015038"/>
            <a:ext cx="736977" cy="736977"/>
          </a:xfrm>
          <a:prstGeom prst="rect">
            <a:avLst/>
          </a:prstGeom>
        </p:spPr>
      </p:pic>
    </p:spTree>
    <p:extLst>
      <p:ext uri="{BB962C8B-B14F-4D97-AF65-F5344CB8AC3E}">
        <p14:creationId xmlns:p14="http://schemas.microsoft.com/office/powerpoint/2010/main" val="370158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2060-A0A2-6FA5-D26A-F7A38C11F9A5}"/>
              </a:ext>
            </a:extLst>
          </p:cNvPr>
          <p:cNvSpPr>
            <a:spLocks noGrp="1"/>
          </p:cNvSpPr>
          <p:nvPr>
            <p:ph type="title"/>
          </p:nvPr>
        </p:nvSpPr>
        <p:spPr>
          <a:xfrm>
            <a:off x="481013" y="3752849"/>
            <a:ext cx="3290887" cy="2452687"/>
          </a:xfrm>
        </p:spPr>
        <p:txBody>
          <a:bodyPr anchor="ctr">
            <a:normAutofit/>
          </a:bodyPr>
          <a:lstStyle/>
          <a:p>
            <a:r>
              <a:rPr lang="en-US" sz="2800" b="1">
                <a:solidFill>
                  <a:srgbClr val="39B2FB"/>
                </a:solidFill>
                <a:latin typeface="Poppins" pitchFamily="2" charset="77"/>
                <a:cs typeface="Poppins" pitchFamily="2" charset="77"/>
              </a:rPr>
              <a:t>Only study we know off  that used diagnostic interviews in UK </a:t>
            </a:r>
          </a:p>
        </p:txBody>
      </p:sp>
      <p:pic>
        <p:nvPicPr>
          <p:cNvPr id="6" name="Picture 5">
            <a:extLst>
              <a:ext uri="{FF2B5EF4-FFF2-40B4-BE49-F238E27FC236}">
                <a16:creationId xmlns:a16="http://schemas.microsoft.com/office/drawing/2014/main" id="{B9527E8B-42EA-08F9-040E-0BC5656C36F9}"/>
              </a:ext>
            </a:extLst>
          </p:cNvPr>
          <p:cNvPicPr>
            <a:picLocks noChangeAspect="1"/>
          </p:cNvPicPr>
          <p:nvPr/>
        </p:nvPicPr>
        <p:blipFill rotWithShape="1">
          <a:blip r:embed="rId3"/>
          <a:srcRect b="1241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46E46C27-E7B6-D96A-DC8F-13B6E850CC3E}"/>
              </a:ext>
            </a:extLst>
          </p:cNvPr>
          <p:cNvSpPr>
            <a:spLocks noGrp="1"/>
          </p:cNvSpPr>
          <p:nvPr>
            <p:ph idx="1"/>
          </p:nvPr>
        </p:nvSpPr>
        <p:spPr>
          <a:xfrm>
            <a:off x="3771900" y="3752850"/>
            <a:ext cx="8017329" cy="2843893"/>
          </a:xfrm>
        </p:spPr>
        <p:txBody>
          <a:bodyPr anchor="ctr">
            <a:normAutofit fontScale="85000" lnSpcReduction="20000"/>
          </a:bodyPr>
          <a:lstStyle/>
          <a:p>
            <a:endParaRPr lang="en-US" sz="1300">
              <a:latin typeface="Poppins" pitchFamily="2" charset="77"/>
              <a:cs typeface="Poppins" pitchFamily="2" charset="77"/>
            </a:endParaRPr>
          </a:p>
          <a:p>
            <a:r>
              <a:rPr lang="en-US" sz="2300">
                <a:solidFill>
                  <a:srgbClr val="005EB8"/>
                </a:solidFill>
                <a:latin typeface="Poppins" pitchFamily="2" charset="77"/>
                <a:cs typeface="Poppins" pitchFamily="2" charset="77"/>
              </a:rPr>
              <a:t>Use of administrative data to create weights (ethnicity, age, sex and clinical role) </a:t>
            </a:r>
          </a:p>
          <a:p>
            <a:r>
              <a:rPr lang="en-US" sz="2300">
                <a:solidFill>
                  <a:srgbClr val="005EB8"/>
                </a:solidFill>
                <a:latin typeface="Poppins" pitchFamily="2" charset="77"/>
                <a:cs typeface="Poppins" pitchFamily="2" charset="77"/>
              </a:rPr>
              <a:t>Clinical and non-clinical staff</a:t>
            </a:r>
          </a:p>
          <a:p>
            <a:r>
              <a:rPr lang="en-US" sz="2300">
                <a:solidFill>
                  <a:srgbClr val="005EB8"/>
                </a:solidFill>
                <a:latin typeface="Poppins" pitchFamily="2" charset="77"/>
                <a:cs typeface="Poppins" pitchFamily="2" charset="77"/>
              </a:rPr>
              <a:t>Comparable characteristics to NHS workforce</a:t>
            </a:r>
          </a:p>
          <a:p>
            <a:endParaRPr lang="en-US" sz="2300">
              <a:solidFill>
                <a:srgbClr val="005EB8"/>
              </a:solidFill>
              <a:latin typeface="Poppins" pitchFamily="2" charset="77"/>
              <a:cs typeface="Poppins" pitchFamily="2" charset="77"/>
            </a:endParaRPr>
          </a:p>
          <a:p>
            <a:r>
              <a:rPr lang="en-US" sz="2300">
                <a:solidFill>
                  <a:srgbClr val="005EB8"/>
                </a:solidFill>
                <a:latin typeface="Poppins" pitchFamily="2" charset="77"/>
                <a:cs typeface="Poppins" pitchFamily="2" charset="77"/>
              </a:rPr>
              <a:t>Convenience sample of 18 NHS Trusts, low response rate to diagnostic interviews (13%)</a:t>
            </a:r>
          </a:p>
          <a:p>
            <a:r>
              <a:rPr lang="en-US" sz="2300">
                <a:solidFill>
                  <a:srgbClr val="005EB8"/>
                </a:solidFill>
                <a:latin typeface="Poppins" pitchFamily="2" charset="77"/>
                <a:cs typeface="Poppins" pitchFamily="2" charset="77"/>
              </a:rPr>
              <a:t>Framing effect – occupational studies</a:t>
            </a:r>
          </a:p>
          <a:p>
            <a:pPr marL="0" indent="0">
              <a:buNone/>
            </a:pPr>
            <a:endParaRPr lang="en-US" sz="1300">
              <a:latin typeface="Poppins" pitchFamily="2" charset="77"/>
              <a:cs typeface="Poppins" pitchFamily="2" charset="77"/>
            </a:endParaRPr>
          </a:p>
        </p:txBody>
      </p:sp>
      <p:pic>
        <p:nvPicPr>
          <p:cNvPr id="4" name="Picture 3" descr="Icon&#10;&#10;Description automatically generated">
            <a:extLst>
              <a:ext uri="{FF2B5EF4-FFF2-40B4-BE49-F238E27FC236}">
                <a16:creationId xmlns:a16="http://schemas.microsoft.com/office/drawing/2014/main" id="{9C88BEF4-1D53-E235-9133-9AAF24395875}"/>
              </a:ext>
            </a:extLst>
          </p:cNvPr>
          <p:cNvPicPr>
            <a:picLocks noChangeAspect="1"/>
          </p:cNvPicPr>
          <p:nvPr/>
        </p:nvPicPr>
        <p:blipFill>
          <a:blip r:embed="rId4"/>
          <a:stretch>
            <a:fillRect/>
          </a:stretch>
        </p:blipFill>
        <p:spPr>
          <a:xfrm>
            <a:off x="214596" y="6015038"/>
            <a:ext cx="736977" cy="736977"/>
          </a:xfrm>
          <a:prstGeom prst="rect">
            <a:avLst/>
          </a:prstGeom>
        </p:spPr>
      </p:pic>
    </p:spTree>
    <p:extLst>
      <p:ext uri="{BB962C8B-B14F-4D97-AF65-F5344CB8AC3E}">
        <p14:creationId xmlns:p14="http://schemas.microsoft.com/office/powerpoint/2010/main" val="1718719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2060-A0A2-6FA5-D26A-F7A38C11F9A5}"/>
              </a:ext>
            </a:extLst>
          </p:cNvPr>
          <p:cNvSpPr>
            <a:spLocks noGrp="1"/>
          </p:cNvSpPr>
          <p:nvPr>
            <p:ph type="title"/>
          </p:nvPr>
        </p:nvSpPr>
        <p:spPr>
          <a:xfrm>
            <a:off x="838200" y="365125"/>
            <a:ext cx="8038765" cy="1325563"/>
          </a:xfrm>
        </p:spPr>
        <p:txBody>
          <a:bodyPr>
            <a:normAutofit fontScale="90000"/>
          </a:bodyPr>
          <a:lstStyle/>
          <a:p>
            <a:r>
              <a:rPr lang="en-US" b="1">
                <a:solidFill>
                  <a:schemeClr val="accent1">
                    <a:lumMod val="75000"/>
                  </a:schemeClr>
                </a:solidFill>
                <a:latin typeface="Poppins" pitchFamily="2" charset="77"/>
                <a:cs typeface="Poppins" pitchFamily="2" charset="77"/>
              </a:rPr>
              <a:t>Estimated population </a:t>
            </a:r>
            <a:r>
              <a:rPr lang="en-US" b="1" err="1">
                <a:solidFill>
                  <a:schemeClr val="accent1">
                    <a:lumMod val="75000"/>
                  </a:schemeClr>
                </a:solidFill>
                <a:latin typeface="Poppins" pitchFamily="2" charset="77"/>
                <a:cs typeface="Poppins" pitchFamily="2" charset="77"/>
              </a:rPr>
              <a:t>prevalences</a:t>
            </a:r>
            <a:r>
              <a:rPr lang="en-US" b="1">
                <a:solidFill>
                  <a:schemeClr val="accent1">
                    <a:lumMod val="75000"/>
                  </a:schemeClr>
                </a:solidFill>
                <a:latin typeface="Poppins" pitchFamily="2" charset="77"/>
                <a:cs typeface="Poppins" pitchFamily="2" charset="77"/>
              </a:rPr>
              <a:t> were calculated for CMD and PTSD</a:t>
            </a:r>
          </a:p>
        </p:txBody>
      </p:sp>
      <p:sp>
        <p:nvSpPr>
          <p:cNvPr id="3" name="Content Placeholder 2">
            <a:extLst>
              <a:ext uri="{FF2B5EF4-FFF2-40B4-BE49-F238E27FC236}">
                <a16:creationId xmlns:a16="http://schemas.microsoft.com/office/drawing/2014/main" id="{46E46C27-E7B6-D96A-DC8F-13B6E850CC3E}"/>
              </a:ext>
            </a:extLst>
          </p:cNvPr>
          <p:cNvSpPr>
            <a:spLocks noGrp="1"/>
          </p:cNvSpPr>
          <p:nvPr>
            <p:ph idx="1"/>
          </p:nvPr>
        </p:nvSpPr>
        <p:spPr>
          <a:xfrm>
            <a:off x="838200" y="1825625"/>
            <a:ext cx="7815943" cy="4351338"/>
          </a:xfrm>
        </p:spPr>
        <p:txBody>
          <a:bodyPr>
            <a:normAutofit/>
          </a:bodyPr>
          <a:lstStyle/>
          <a:p>
            <a:endParaRPr lang="en-US">
              <a:solidFill>
                <a:srgbClr val="005EB8"/>
              </a:solidFill>
              <a:latin typeface="Poppins" pitchFamily="2" charset="77"/>
              <a:cs typeface="Poppins" pitchFamily="2" charset="77"/>
            </a:endParaRPr>
          </a:p>
          <a:p>
            <a:pPr>
              <a:lnSpc>
                <a:spcPct val="120000"/>
              </a:lnSpc>
            </a:pPr>
            <a:r>
              <a:rPr lang="en-US">
                <a:solidFill>
                  <a:srgbClr val="005EB8"/>
                </a:solidFill>
                <a:latin typeface="Poppins" pitchFamily="2" charset="77"/>
                <a:cs typeface="Poppins" pitchFamily="2" charset="77"/>
              </a:rPr>
              <a:t>Use of weighing and the diagnostic interview estimates to ensure generalizability to healthcare workers in England</a:t>
            </a:r>
          </a:p>
          <a:p>
            <a:endParaRPr lang="en-US">
              <a:solidFill>
                <a:srgbClr val="005EB8"/>
              </a:solidFill>
              <a:latin typeface="Poppins" pitchFamily="2" charset="77"/>
              <a:cs typeface="Poppins" pitchFamily="2" charset="77"/>
            </a:endParaRPr>
          </a:p>
          <a:p>
            <a:endParaRPr lang="en-US">
              <a:solidFill>
                <a:srgbClr val="005EB8"/>
              </a:solidFill>
              <a:latin typeface="Poppins" pitchFamily="2" charset="77"/>
              <a:cs typeface="Poppins" pitchFamily="2" charset="77"/>
            </a:endParaRPr>
          </a:p>
          <a:p>
            <a:pPr marL="0" indent="0">
              <a:buNone/>
            </a:pPr>
            <a:endParaRPr lang="en-US">
              <a:solidFill>
                <a:srgbClr val="005EB8"/>
              </a:solidFill>
              <a:latin typeface="Poppins" pitchFamily="2" charset="77"/>
              <a:cs typeface="Poppins" pitchFamily="2" charset="77"/>
            </a:endParaRPr>
          </a:p>
        </p:txBody>
      </p:sp>
      <p:pic>
        <p:nvPicPr>
          <p:cNvPr id="4" name="Picture 3" descr="Icon&#10;&#10;Description automatically generated">
            <a:extLst>
              <a:ext uri="{FF2B5EF4-FFF2-40B4-BE49-F238E27FC236}">
                <a16:creationId xmlns:a16="http://schemas.microsoft.com/office/drawing/2014/main" id="{9C88BEF4-1D53-E235-9133-9AAF24395875}"/>
              </a:ext>
            </a:extLst>
          </p:cNvPr>
          <p:cNvPicPr>
            <a:picLocks noChangeAspect="1"/>
          </p:cNvPicPr>
          <p:nvPr/>
        </p:nvPicPr>
        <p:blipFill>
          <a:blip r:embed="rId3"/>
          <a:stretch>
            <a:fillRect/>
          </a:stretch>
        </p:blipFill>
        <p:spPr>
          <a:xfrm>
            <a:off x="214596" y="6015038"/>
            <a:ext cx="736977" cy="736977"/>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C3B539F4-1FC7-4EA0-A4F7-460CD444E22A}"/>
              </a:ext>
            </a:extLst>
          </p:cNvPr>
          <p:cNvPicPr>
            <a:picLocks noChangeAspect="1"/>
          </p:cNvPicPr>
          <p:nvPr/>
        </p:nvPicPr>
        <p:blipFill rotWithShape="1">
          <a:blip r:embed="rId4"/>
          <a:srcRect l="7769" r="62900" b="9091"/>
          <a:stretch/>
        </p:blipFill>
        <p:spPr>
          <a:xfrm>
            <a:off x="8876965" y="5"/>
            <a:ext cx="3315035" cy="6857990"/>
          </a:xfrm>
          <a:prstGeom prst="rect">
            <a:avLst/>
          </a:prstGeom>
        </p:spPr>
      </p:pic>
    </p:spTree>
    <p:extLst>
      <p:ext uri="{BB962C8B-B14F-4D97-AF65-F5344CB8AC3E}">
        <p14:creationId xmlns:p14="http://schemas.microsoft.com/office/powerpoint/2010/main" val="108631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2060-A0A2-6FA5-D26A-F7A38C11F9A5}"/>
              </a:ext>
            </a:extLst>
          </p:cNvPr>
          <p:cNvSpPr>
            <a:spLocks noGrp="1"/>
          </p:cNvSpPr>
          <p:nvPr>
            <p:ph type="title"/>
          </p:nvPr>
        </p:nvSpPr>
        <p:spPr>
          <a:xfrm>
            <a:off x="953947" y="374771"/>
            <a:ext cx="9929297" cy="1344853"/>
          </a:xfrm>
        </p:spPr>
        <p:txBody>
          <a:bodyPr>
            <a:normAutofit/>
          </a:bodyPr>
          <a:lstStyle/>
          <a:p>
            <a:pPr algn="ctr"/>
            <a:r>
              <a:rPr lang="en-US" sz="3600" b="1" dirty="0">
                <a:solidFill>
                  <a:schemeClr val="accent1">
                    <a:lumMod val="75000"/>
                  </a:schemeClr>
                </a:solidFill>
                <a:latin typeface="Poppins"/>
                <a:cs typeface="Poppins"/>
              </a:rPr>
              <a:t>Adverse mental health </a:t>
            </a:r>
            <a:r>
              <a:rPr lang="en-US" sz="3600" b="1" dirty="0" err="1">
                <a:solidFill>
                  <a:schemeClr val="accent1">
                    <a:lumMod val="75000"/>
                  </a:schemeClr>
                </a:solidFill>
                <a:latin typeface="Poppins"/>
                <a:cs typeface="Poppins"/>
              </a:rPr>
              <a:t>prevalences</a:t>
            </a:r>
            <a:r>
              <a:rPr lang="en-US" sz="3600" b="1" dirty="0">
                <a:solidFill>
                  <a:schemeClr val="accent1">
                    <a:lumMod val="75000"/>
                  </a:schemeClr>
                </a:solidFill>
                <a:latin typeface="Poppins"/>
                <a:cs typeface="Poppins"/>
              </a:rPr>
              <a:t> vary widely across studies</a:t>
            </a:r>
            <a:endParaRPr lang="en-US" sz="3600" dirty="0">
              <a:solidFill>
                <a:schemeClr val="accent1">
                  <a:lumMod val="75000"/>
                </a:schemeClr>
              </a:solidFill>
              <a:latin typeface="Poppins"/>
              <a:cs typeface="Poppins"/>
            </a:endParaRPr>
          </a:p>
        </p:txBody>
      </p:sp>
      <p:sp>
        <p:nvSpPr>
          <p:cNvPr id="3" name="Content Placeholder 2">
            <a:extLst>
              <a:ext uri="{FF2B5EF4-FFF2-40B4-BE49-F238E27FC236}">
                <a16:creationId xmlns:a16="http://schemas.microsoft.com/office/drawing/2014/main" id="{46E46C27-E7B6-D96A-DC8F-13B6E850CC3E}"/>
              </a:ext>
            </a:extLst>
          </p:cNvPr>
          <p:cNvSpPr>
            <a:spLocks noGrp="1"/>
          </p:cNvSpPr>
          <p:nvPr>
            <p:ph idx="1"/>
          </p:nvPr>
        </p:nvSpPr>
        <p:spPr>
          <a:xfrm>
            <a:off x="2188580" y="4844688"/>
            <a:ext cx="7815943" cy="1168301"/>
          </a:xfrm>
        </p:spPr>
        <p:txBody>
          <a:bodyPr vert="horz" lIns="91440" tIns="45720" rIns="91440" bIns="45720" rtlCol="0" anchor="t">
            <a:normAutofit fontScale="92500"/>
          </a:bodyPr>
          <a:lstStyle/>
          <a:p>
            <a:endParaRPr lang="en-US">
              <a:solidFill>
                <a:srgbClr val="005EB8"/>
              </a:solidFill>
              <a:latin typeface="Poppins" pitchFamily="2" charset="77"/>
              <a:cs typeface="Poppins" pitchFamily="2" charset="77"/>
            </a:endParaRPr>
          </a:p>
          <a:p>
            <a:pPr marL="0" indent="0">
              <a:buNone/>
            </a:pPr>
            <a:r>
              <a:rPr lang="en-US">
                <a:solidFill>
                  <a:srgbClr val="005EB8"/>
                </a:solidFill>
                <a:latin typeface="Poppins"/>
                <a:cs typeface="Poppins"/>
              </a:rPr>
              <a:t>Mostly cross-sectional, online, frontline staff</a:t>
            </a:r>
          </a:p>
        </p:txBody>
      </p:sp>
      <p:pic>
        <p:nvPicPr>
          <p:cNvPr id="4" name="Picture 3" descr="Icon&#10;&#10;Description automatically generated">
            <a:extLst>
              <a:ext uri="{FF2B5EF4-FFF2-40B4-BE49-F238E27FC236}">
                <a16:creationId xmlns:a16="http://schemas.microsoft.com/office/drawing/2014/main" id="{9C88BEF4-1D53-E235-9133-9AAF24395875}"/>
              </a:ext>
            </a:extLst>
          </p:cNvPr>
          <p:cNvPicPr>
            <a:picLocks noChangeAspect="1"/>
          </p:cNvPicPr>
          <p:nvPr/>
        </p:nvPicPr>
        <p:blipFill>
          <a:blip r:embed="rId3"/>
          <a:stretch>
            <a:fillRect/>
          </a:stretch>
        </p:blipFill>
        <p:spPr>
          <a:xfrm>
            <a:off x="214596" y="6015038"/>
            <a:ext cx="736977" cy="736977"/>
          </a:xfrm>
          <a:prstGeom prst="rect">
            <a:avLst/>
          </a:prstGeom>
        </p:spPr>
      </p:pic>
      <p:sp>
        <p:nvSpPr>
          <p:cNvPr id="6" name="Isosceles Triangle 5">
            <a:extLst>
              <a:ext uri="{FF2B5EF4-FFF2-40B4-BE49-F238E27FC236}">
                <a16:creationId xmlns:a16="http://schemas.microsoft.com/office/drawing/2014/main" id="{79509054-AB3D-50EE-3F26-99BC7AC9DA50}"/>
              </a:ext>
            </a:extLst>
          </p:cNvPr>
          <p:cNvSpPr/>
          <p:nvPr/>
        </p:nvSpPr>
        <p:spPr>
          <a:xfrm rot="420000">
            <a:off x="8007831" y="-1117573"/>
            <a:ext cx="7548282" cy="9672916"/>
          </a:xfrm>
          <a:prstGeom prst="triangle">
            <a:avLst/>
          </a:prstGeom>
          <a:solidFill>
            <a:srgbClr val="FFBD4A">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F9C535B8-05C1-883C-2B44-7CEDC8DBEBBD}"/>
              </a:ext>
            </a:extLst>
          </p:cNvPr>
          <p:cNvSpPr/>
          <p:nvPr/>
        </p:nvSpPr>
        <p:spPr>
          <a:xfrm>
            <a:off x="4851720" y="2266708"/>
            <a:ext cx="2507848" cy="169761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rgbClr val="FF0000"/>
                </a:solidFill>
                <a:latin typeface="Poppins"/>
                <a:ea typeface="Calibri"/>
                <a:cs typeface="Calibri"/>
              </a:rPr>
              <a:t>5-65%</a:t>
            </a:r>
            <a:endParaRPr lang="en-US">
              <a:solidFill>
                <a:srgbClr val="FF0000"/>
              </a:solidFill>
              <a:ea typeface="Calibri"/>
              <a:cs typeface="Calibri"/>
            </a:endParaRPr>
          </a:p>
        </p:txBody>
      </p:sp>
      <p:sp>
        <p:nvSpPr>
          <p:cNvPr id="9" name="Rectangle 8">
            <a:extLst>
              <a:ext uri="{FF2B5EF4-FFF2-40B4-BE49-F238E27FC236}">
                <a16:creationId xmlns:a16="http://schemas.microsoft.com/office/drawing/2014/main" id="{D33AD4DA-3912-F497-6177-992AE73C3B40}"/>
              </a:ext>
            </a:extLst>
          </p:cNvPr>
          <p:cNvSpPr/>
          <p:nvPr/>
        </p:nvSpPr>
        <p:spPr>
          <a:xfrm>
            <a:off x="8140859" y="2247417"/>
            <a:ext cx="2507848" cy="169761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rgbClr val="FF0000"/>
                </a:solidFill>
                <a:latin typeface="Poppins"/>
                <a:ea typeface="Calibri"/>
                <a:cs typeface="Calibri"/>
              </a:rPr>
              <a:t>7-37%</a:t>
            </a:r>
          </a:p>
        </p:txBody>
      </p:sp>
      <p:sp>
        <p:nvSpPr>
          <p:cNvPr id="10" name="TextBox 9">
            <a:extLst>
              <a:ext uri="{FF2B5EF4-FFF2-40B4-BE49-F238E27FC236}">
                <a16:creationId xmlns:a16="http://schemas.microsoft.com/office/drawing/2014/main" id="{64ECAB77-6B00-8A78-B6BE-B9CB7E7E985B}"/>
              </a:ext>
            </a:extLst>
          </p:cNvPr>
          <p:cNvSpPr txBox="1"/>
          <p:nvPr/>
        </p:nvSpPr>
        <p:spPr>
          <a:xfrm>
            <a:off x="1630100" y="4118658"/>
            <a:ext cx="23824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FF0000"/>
                </a:solidFill>
                <a:latin typeface="Poppins"/>
                <a:ea typeface="Calibri"/>
                <a:cs typeface="Calibri"/>
              </a:rPr>
              <a:t>ANXIETY</a:t>
            </a:r>
            <a:endParaRPr lang="en-US" sz="3600" b="1">
              <a:latin typeface="Poppins"/>
              <a:cs typeface="Poppins"/>
            </a:endParaRPr>
          </a:p>
        </p:txBody>
      </p:sp>
      <p:sp>
        <p:nvSpPr>
          <p:cNvPr id="11" name="TextBox 10">
            <a:extLst>
              <a:ext uri="{FF2B5EF4-FFF2-40B4-BE49-F238E27FC236}">
                <a16:creationId xmlns:a16="http://schemas.microsoft.com/office/drawing/2014/main" id="{2A49204A-59D7-9F72-1345-3102920B8F8C}"/>
              </a:ext>
            </a:extLst>
          </p:cNvPr>
          <p:cNvSpPr txBox="1"/>
          <p:nvPr/>
        </p:nvSpPr>
        <p:spPr>
          <a:xfrm>
            <a:off x="4533417" y="4137948"/>
            <a:ext cx="31348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FF0000"/>
                </a:solidFill>
                <a:latin typeface="Poppins"/>
                <a:ea typeface="Calibri"/>
                <a:cs typeface="Calibri"/>
              </a:rPr>
              <a:t>DEPRESSION</a:t>
            </a:r>
          </a:p>
        </p:txBody>
      </p:sp>
      <p:sp>
        <p:nvSpPr>
          <p:cNvPr id="12" name="TextBox 11">
            <a:extLst>
              <a:ext uri="{FF2B5EF4-FFF2-40B4-BE49-F238E27FC236}">
                <a16:creationId xmlns:a16="http://schemas.microsoft.com/office/drawing/2014/main" id="{871797A5-17CE-D3C1-B79C-46487ABCFFD6}"/>
              </a:ext>
            </a:extLst>
          </p:cNvPr>
          <p:cNvSpPr txBox="1"/>
          <p:nvPr/>
        </p:nvSpPr>
        <p:spPr>
          <a:xfrm>
            <a:off x="8073340" y="4118657"/>
            <a:ext cx="24596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FF0000"/>
                </a:solidFill>
                <a:latin typeface="Poppins"/>
                <a:ea typeface="Calibri"/>
                <a:cs typeface="Calibri"/>
              </a:rPr>
              <a:t>PTSD</a:t>
            </a:r>
          </a:p>
        </p:txBody>
      </p:sp>
      <p:sp>
        <p:nvSpPr>
          <p:cNvPr id="15" name="Rectangle 14">
            <a:extLst>
              <a:ext uri="{FF2B5EF4-FFF2-40B4-BE49-F238E27FC236}">
                <a16:creationId xmlns:a16="http://schemas.microsoft.com/office/drawing/2014/main" id="{7E05ACBB-F5E2-ADC5-B1B3-013F350CB2DE}"/>
              </a:ext>
            </a:extLst>
          </p:cNvPr>
          <p:cNvSpPr/>
          <p:nvPr/>
        </p:nvSpPr>
        <p:spPr>
          <a:xfrm>
            <a:off x="1495061" y="2276353"/>
            <a:ext cx="2507848" cy="169761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b="1">
                <a:solidFill>
                  <a:srgbClr val="FF0000"/>
                </a:solidFill>
                <a:latin typeface="Poppins"/>
                <a:ea typeface="Calibri"/>
                <a:cs typeface="Calibri"/>
              </a:rPr>
              <a:t>9-90%</a:t>
            </a:r>
            <a:endParaRPr lang="en-US">
              <a:solidFill>
                <a:srgbClr val="FF0000"/>
              </a:solidFill>
              <a:ea typeface="Calibri"/>
              <a:cs typeface="Calibri"/>
            </a:endParaRPr>
          </a:p>
        </p:txBody>
      </p:sp>
      <p:cxnSp>
        <p:nvCxnSpPr>
          <p:cNvPr id="5" name="Straight Arrow Connector 4">
            <a:extLst>
              <a:ext uri="{FF2B5EF4-FFF2-40B4-BE49-F238E27FC236}">
                <a16:creationId xmlns:a16="http://schemas.microsoft.com/office/drawing/2014/main" id="{3EC77A6C-A291-6244-2EDC-9242F7A72F1A}"/>
              </a:ext>
            </a:extLst>
          </p:cNvPr>
          <p:cNvCxnSpPr/>
          <p:nvPr/>
        </p:nvCxnSpPr>
        <p:spPr>
          <a:xfrm flipV="1">
            <a:off x="2012066" y="1667718"/>
            <a:ext cx="7820626" cy="11575"/>
          </a:xfrm>
          <a:prstGeom prst="straightConnector1">
            <a:avLst/>
          </a:prstGeom>
          <a:ln>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516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9F0C609B-F6F2-A77A-611E-38279EB91965}"/>
              </a:ext>
            </a:extLst>
          </p:cNvPr>
          <p:cNvSpPr/>
          <p:nvPr/>
        </p:nvSpPr>
        <p:spPr>
          <a:xfrm rot="420000">
            <a:off x="8007831" y="-1117573"/>
            <a:ext cx="7548282" cy="9672916"/>
          </a:xfrm>
          <a:prstGeom prst="triangle">
            <a:avLst/>
          </a:prstGeom>
          <a:solidFill>
            <a:srgbClr val="FFBD4A">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EB02060-A0A2-6FA5-D26A-F7A38C11F9A5}"/>
              </a:ext>
            </a:extLst>
          </p:cNvPr>
          <p:cNvSpPr>
            <a:spLocks noGrp="1"/>
          </p:cNvSpPr>
          <p:nvPr>
            <p:ph type="title"/>
          </p:nvPr>
        </p:nvSpPr>
        <p:spPr/>
        <p:txBody>
          <a:bodyPr vert="horz" lIns="91440" tIns="45720" rIns="91440" bIns="45720" rtlCol="0" anchor="ctr">
            <a:normAutofit fontScale="90000"/>
          </a:bodyPr>
          <a:lstStyle/>
          <a:p>
            <a:pPr algn="ctr"/>
            <a:r>
              <a:rPr lang="en-US" sz="4000" b="1">
                <a:solidFill>
                  <a:schemeClr val="accent1">
                    <a:lumMod val="75000"/>
                  </a:schemeClr>
                </a:solidFill>
                <a:latin typeface="Poppins"/>
                <a:cs typeface="Poppins"/>
              </a:rPr>
              <a:t>Screening measures tend to overestimate prevalence estimates</a:t>
            </a:r>
          </a:p>
        </p:txBody>
      </p:sp>
      <p:pic>
        <p:nvPicPr>
          <p:cNvPr id="4" name="Picture 3" descr="Icon&#10;&#10;Description automatically generated">
            <a:extLst>
              <a:ext uri="{FF2B5EF4-FFF2-40B4-BE49-F238E27FC236}">
                <a16:creationId xmlns:a16="http://schemas.microsoft.com/office/drawing/2014/main" id="{C5D27887-1418-EC1B-F078-098A26A42E83}"/>
              </a:ext>
            </a:extLst>
          </p:cNvPr>
          <p:cNvPicPr>
            <a:picLocks noChangeAspect="1"/>
          </p:cNvPicPr>
          <p:nvPr/>
        </p:nvPicPr>
        <p:blipFill>
          <a:blip r:embed="rId3"/>
          <a:stretch>
            <a:fillRect/>
          </a:stretch>
        </p:blipFill>
        <p:spPr>
          <a:xfrm>
            <a:off x="214596" y="6015038"/>
            <a:ext cx="736977" cy="736977"/>
          </a:xfrm>
          <a:prstGeom prst="rect">
            <a:avLst/>
          </a:prstGeom>
        </p:spPr>
      </p:pic>
      <p:pic>
        <p:nvPicPr>
          <p:cNvPr id="7" name="Picture 6">
            <a:extLst>
              <a:ext uri="{FF2B5EF4-FFF2-40B4-BE49-F238E27FC236}">
                <a16:creationId xmlns:a16="http://schemas.microsoft.com/office/drawing/2014/main" id="{2AD6EB80-0BF2-8099-34E5-46E8AEB2F444}"/>
              </a:ext>
            </a:extLst>
          </p:cNvPr>
          <p:cNvPicPr>
            <a:picLocks noChangeAspect="1"/>
          </p:cNvPicPr>
          <p:nvPr/>
        </p:nvPicPr>
        <p:blipFill>
          <a:blip r:embed="rId4"/>
          <a:stretch>
            <a:fillRect/>
          </a:stretch>
        </p:blipFill>
        <p:spPr>
          <a:xfrm>
            <a:off x="2505987" y="2092176"/>
            <a:ext cx="7374932" cy="4108477"/>
          </a:xfrm>
          <a:prstGeom prst="rect">
            <a:avLst/>
          </a:prstGeom>
        </p:spPr>
      </p:pic>
      <p:cxnSp>
        <p:nvCxnSpPr>
          <p:cNvPr id="5" name="Straight Arrow Connector 4">
            <a:extLst>
              <a:ext uri="{FF2B5EF4-FFF2-40B4-BE49-F238E27FC236}">
                <a16:creationId xmlns:a16="http://schemas.microsoft.com/office/drawing/2014/main" id="{3F7E8222-A604-C8FD-33BF-B8A0653CF24C}"/>
              </a:ext>
            </a:extLst>
          </p:cNvPr>
          <p:cNvCxnSpPr/>
          <p:nvPr/>
        </p:nvCxnSpPr>
        <p:spPr>
          <a:xfrm flipV="1">
            <a:off x="2012066" y="1667718"/>
            <a:ext cx="7820626" cy="11575"/>
          </a:xfrm>
          <a:prstGeom prst="straightConnector1">
            <a:avLst/>
          </a:prstGeom>
          <a:ln>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3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25">
            <a:extLst>
              <a:ext uri="{FF2B5EF4-FFF2-40B4-BE49-F238E27FC236}">
                <a16:creationId xmlns:a16="http://schemas.microsoft.com/office/drawing/2014/main" id="{E6EB7629-8858-09D0-421C-44E3D791C6B3}"/>
              </a:ext>
            </a:extLst>
          </p:cNvPr>
          <p:cNvSpPr/>
          <p:nvPr/>
        </p:nvSpPr>
        <p:spPr>
          <a:xfrm rot="420000">
            <a:off x="8007831" y="-1117573"/>
            <a:ext cx="7548282" cy="9672916"/>
          </a:xfrm>
          <a:prstGeom prst="triangle">
            <a:avLst/>
          </a:prstGeom>
          <a:solidFill>
            <a:srgbClr val="FFBD4A">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EB02060-A0A2-6FA5-D26A-F7A38C11F9A5}"/>
              </a:ext>
            </a:extLst>
          </p:cNvPr>
          <p:cNvSpPr>
            <a:spLocks noGrp="1"/>
          </p:cNvSpPr>
          <p:nvPr>
            <p:ph type="title"/>
          </p:nvPr>
        </p:nvSpPr>
        <p:spPr>
          <a:xfrm>
            <a:off x="317340" y="365125"/>
            <a:ext cx="11518738" cy="1315918"/>
          </a:xfrm>
        </p:spPr>
        <p:txBody>
          <a:bodyPr>
            <a:noAutofit/>
          </a:bodyPr>
          <a:lstStyle/>
          <a:p>
            <a:pPr algn="ctr"/>
            <a:r>
              <a:rPr lang="en-US" sz="3600" b="1">
                <a:solidFill>
                  <a:schemeClr val="accent1">
                    <a:lumMod val="75000"/>
                  </a:schemeClr>
                </a:solidFill>
                <a:latin typeface="Poppins"/>
                <a:cs typeface="Poppins"/>
              </a:rPr>
              <a:t>A two-phase epidemiological design for a more accurate estimate of CMD and PTSD in healthcare workers</a:t>
            </a:r>
            <a:endParaRPr lang="en-US" sz="3600">
              <a:solidFill>
                <a:schemeClr val="accent1">
                  <a:lumMod val="75000"/>
                </a:schemeClr>
              </a:solidFill>
              <a:latin typeface="Poppins"/>
              <a:cs typeface="Poppins"/>
            </a:endParaRPr>
          </a:p>
        </p:txBody>
      </p:sp>
      <p:pic>
        <p:nvPicPr>
          <p:cNvPr id="4" name="Picture 3" descr="Icon&#10;&#10;Description automatically generated">
            <a:extLst>
              <a:ext uri="{FF2B5EF4-FFF2-40B4-BE49-F238E27FC236}">
                <a16:creationId xmlns:a16="http://schemas.microsoft.com/office/drawing/2014/main" id="{C5D27887-1418-EC1B-F078-098A26A42E83}"/>
              </a:ext>
            </a:extLst>
          </p:cNvPr>
          <p:cNvPicPr>
            <a:picLocks noChangeAspect="1"/>
          </p:cNvPicPr>
          <p:nvPr/>
        </p:nvPicPr>
        <p:blipFill>
          <a:blip r:embed="rId3"/>
          <a:stretch>
            <a:fillRect/>
          </a:stretch>
        </p:blipFill>
        <p:spPr>
          <a:xfrm>
            <a:off x="214596" y="6015038"/>
            <a:ext cx="736977" cy="736977"/>
          </a:xfrm>
          <a:prstGeom prst="rect">
            <a:avLst/>
          </a:prstGeom>
        </p:spPr>
      </p:pic>
      <p:graphicFrame>
        <p:nvGraphicFramePr>
          <p:cNvPr id="5" name="Diagram 4">
            <a:extLst>
              <a:ext uri="{FF2B5EF4-FFF2-40B4-BE49-F238E27FC236}">
                <a16:creationId xmlns:a16="http://schemas.microsoft.com/office/drawing/2014/main" id="{4AF38292-B2C7-20C9-3F76-9461EC300518}"/>
              </a:ext>
            </a:extLst>
          </p:cNvPr>
          <p:cNvGraphicFramePr/>
          <p:nvPr>
            <p:extLst>
              <p:ext uri="{D42A27DB-BD31-4B8C-83A1-F6EECF244321}">
                <p14:modId xmlns:p14="http://schemas.microsoft.com/office/powerpoint/2010/main" val="1042400339"/>
              </p:ext>
            </p:extLst>
          </p:nvPr>
        </p:nvGraphicFramePr>
        <p:xfrm>
          <a:off x="1721756" y="2109785"/>
          <a:ext cx="9218387" cy="4029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4" name="Straight Arrow Connector 23">
            <a:extLst>
              <a:ext uri="{FF2B5EF4-FFF2-40B4-BE49-F238E27FC236}">
                <a16:creationId xmlns:a16="http://schemas.microsoft.com/office/drawing/2014/main" id="{EB6C39CD-1D6F-9FEE-7787-4ACD8DEE9AEF}"/>
              </a:ext>
            </a:extLst>
          </p:cNvPr>
          <p:cNvCxnSpPr/>
          <p:nvPr/>
        </p:nvCxnSpPr>
        <p:spPr>
          <a:xfrm flipV="1">
            <a:off x="2012066" y="1783465"/>
            <a:ext cx="7820626" cy="11575"/>
          </a:xfrm>
          <a:prstGeom prst="straightConnector1">
            <a:avLst/>
          </a:prstGeom>
          <a:ln>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77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2060-A0A2-6FA5-D26A-F7A38C11F9A5}"/>
              </a:ext>
            </a:extLst>
          </p:cNvPr>
          <p:cNvSpPr>
            <a:spLocks noGrp="1"/>
          </p:cNvSpPr>
          <p:nvPr>
            <p:ph type="title"/>
          </p:nvPr>
        </p:nvSpPr>
        <p:spPr/>
        <p:txBody>
          <a:bodyPr>
            <a:noAutofit/>
          </a:bodyPr>
          <a:lstStyle/>
          <a:p>
            <a:pPr algn="ctr"/>
            <a:r>
              <a:rPr lang="en-US" sz="3600" b="1">
                <a:solidFill>
                  <a:schemeClr val="accent1">
                    <a:lumMod val="75000"/>
                  </a:schemeClr>
                </a:solidFill>
                <a:latin typeface="Poppins"/>
                <a:cs typeface="Poppins"/>
              </a:rPr>
              <a:t>251  healthcare workers assessed for CMD and 96 for PTSD using diagnostic interviews</a:t>
            </a:r>
            <a:endParaRPr lang="en-US" sz="3600">
              <a:solidFill>
                <a:schemeClr val="accent1">
                  <a:lumMod val="75000"/>
                </a:schemeClr>
              </a:solidFill>
              <a:latin typeface="Poppins"/>
              <a:cs typeface="Poppins"/>
            </a:endParaRPr>
          </a:p>
        </p:txBody>
      </p:sp>
      <p:sp>
        <p:nvSpPr>
          <p:cNvPr id="3" name="Content Placeholder 2">
            <a:extLst>
              <a:ext uri="{FF2B5EF4-FFF2-40B4-BE49-F238E27FC236}">
                <a16:creationId xmlns:a16="http://schemas.microsoft.com/office/drawing/2014/main" id="{46E46C27-E7B6-D96A-DC8F-13B6E850CC3E}"/>
              </a:ext>
            </a:extLst>
          </p:cNvPr>
          <p:cNvSpPr>
            <a:spLocks noGrp="1"/>
          </p:cNvSpPr>
          <p:nvPr>
            <p:ph idx="1"/>
          </p:nvPr>
        </p:nvSpPr>
        <p:spPr>
          <a:xfrm>
            <a:off x="1609845" y="2558688"/>
            <a:ext cx="9743955" cy="975389"/>
          </a:xfrm>
          <a:solidFill>
            <a:srgbClr val="39B2FB">
              <a:alpha val="35387"/>
            </a:srgbClr>
          </a:solidFill>
        </p:spPr>
        <p:txBody>
          <a:bodyPr vert="horz" lIns="91440" tIns="45720" rIns="91440" bIns="45720" rtlCol="0" anchor="t">
            <a:normAutofit lnSpcReduction="10000"/>
          </a:bodyPr>
          <a:lstStyle/>
          <a:p>
            <a:pPr marL="0" indent="0">
              <a:buNone/>
            </a:pPr>
            <a:r>
              <a:rPr lang="en-US" dirty="0">
                <a:solidFill>
                  <a:srgbClr val="005EB8"/>
                </a:solidFill>
                <a:latin typeface="Poppins"/>
                <a:cs typeface="Poppins"/>
              </a:rPr>
              <a:t>Half of the sample was selected based on meeting</a:t>
            </a:r>
            <a:endParaRPr lang="en-US" dirty="0">
              <a:solidFill>
                <a:srgbClr val="005EB8"/>
              </a:solidFill>
              <a:latin typeface="Poppins" pitchFamily="2" charset="77"/>
              <a:cs typeface="Poppins" pitchFamily="2" charset="77"/>
            </a:endParaRPr>
          </a:p>
          <a:p>
            <a:pPr marL="0" indent="0">
              <a:buNone/>
            </a:pPr>
            <a:r>
              <a:rPr lang="en-US" dirty="0">
                <a:solidFill>
                  <a:srgbClr val="005EB8"/>
                </a:solidFill>
                <a:latin typeface="Poppins"/>
                <a:cs typeface="Poppins"/>
              </a:rPr>
              <a:t> the GHQ or PCL-6 </a:t>
            </a:r>
            <a:r>
              <a:rPr lang="en-US" err="1">
                <a:solidFill>
                  <a:srgbClr val="005EB8"/>
                </a:solidFill>
                <a:latin typeface="Poppins"/>
                <a:cs typeface="Poppins"/>
              </a:rPr>
              <a:t>caseness</a:t>
            </a:r>
            <a:r>
              <a:rPr lang="en-US" dirty="0">
                <a:solidFill>
                  <a:srgbClr val="005EB8"/>
                </a:solidFill>
                <a:latin typeface="Poppins"/>
                <a:cs typeface="Poppins"/>
              </a:rPr>
              <a:t> criteria at baseline</a:t>
            </a:r>
            <a:endParaRPr lang="en-US" dirty="0">
              <a:solidFill>
                <a:srgbClr val="005EB8"/>
              </a:solidFill>
              <a:latin typeface="Poppins" pitchFamily="2" charset="77"/>
              <a:cs typeface="Poppins" pitchFamily="2" charset="77"/>
            </a:endParaRPr>
          </a:p>
        </p:txBody>
      </p:sp>
      <p:pic>
        <p:nvPicPr>
          <p:cNvPr id="4" name="Picture 3" descr="Icon&#10;&#10;Description automatically generated">
            <a:extLst>
              <a:ext uri="{FF2B5EF4-FFF2-40B4-BE49-F238E27FC236}">
                <a16:creationId xmlns:a16="http://schemas.microsoft.com/office/drawing/2014/main" id="{C5D27887-1418-EC1B-F078-098A26A42E83}"/>
              </a:ext>
            </a:extLst>
          </p:cNvPr>
          <p:cNvPicPr>
            <a:picLocks noChangeAspect="1"/>
          </p:cNvPicPr>
          <p:nvPr/>
        </p:nvPicPr>
        <p:blipFill>
          <a:blip r:embed="rId3"/>
          <a:stretch>
            <a:fillRect/>
          </a:stretch>
        </p:blipFill>
        <p:spPr>
          <a:xfrm>
            <a:off x="214596" y="6015038"/>
            <a:ext cx="736977" cy="736977"/>
          </a:xfrm>
          <a:prstGeom prst="rect">
            <a:avLst/>
          </a:prstGeom>
        </p:spPr>
      </p:pic>
      <p:cxnSp>
        <p:nvCxnSpPr>
          <p:cNvPr id="6" name="Straight Arrow Connector 5">
            <a:extLst>
              <a:ext uri="{FF2B5EF4-FFF2-40B4-BE49-F238E27FC236}">
                <a16:creationId xmlns:a16="http://schemas.microsoft.com/office/drawing/2014/main" id="{0A856298-8A99-8B2D-82B1-62EAB5E20ED3}"/>
              </a:ext>
            </a:extLst>
          </p:cNvPr>
          <p:cNvCxnSpPr/>
          <p:nvPr/>
        </p:nvCxnSpPr>
        <p:spPr>
          <a:xfrm flipV="1">
            <a:off x="2012066" y="1667718"/>
            <a:ext cx="7820626" cy="11575"/>
          </a:xfrm>
          <a:prstGeom prst="straightConnector1">
            <a:avLst/>
          </a:prstGeom>
          <a:ln>
            <a:solidFill>
              <a:srgbClr val="005EB8"/>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BE722D64-4134-9B23-6B0D-79796C385343}"/>
              </a:ext>
            </a:extLst>
          </p:cNvPr>
          <p:cNvSpPr txBox="1">
            <a:spLocks/>
          </p:cNvSpPr>
          <p:nvPr/>
        </p:nvSpPr>
        <p:spPr>
          <a:xfrm>
            <a:off x="1607916" y="3791392"/>
            <a:ext cx="9743955" cy="1281499"/>
          </a:xfrm>
          <a:prstGeom prst="rect">
            <a:avLst/>
          </a:prstGeom>
          <a:solidFill>
            <a:srgbClr val="39B2FB">
              <a:alpha val="35387"/>
            </a:srgbClr>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5EB8"/>
                </a:solidFill>
                <a:latin typeface="Poppins"/>
                <a:cs typeface="Poppins"/>
              </a:rPr>
              <a:t>Use of weighing and the diagnostic interview estimates to ensure generalizability to healthcare workers in England</a:t>
            </a:r>
            <a:endParaRPr lang="en-US">
              <a:ea typeface="Calibri"/>
              <a:cs typeface="Calibri"/>
            </a:endParaRPr>
          </a:p>
          <a:p>
            <a:pPr marL="0" indent="0">
              <a:buNone/>
            </a:pPr>
            <a:endParaRPr lang="en-US">
              <a:solidFill>
                <a:srgbClr val="005EB8"/>
              </a:solidFill>
              <a:latin typeface="Poppins" pitchFamily="2" charset="77"/>
              <a:cs typeface="Poppins" pitchFamily="2" charset="77"/>
            </a:endParaRPr>
          </a:p>
        </p:txBody>
      </p:sp>
      <p:sp>
        <p:nvSpPr>
          <p:cNvPr id="9" name="Arrow: Right 8">
            <a:extLst>
              <a:ext uri="{FF2B5EF4-FFF2-40B4-BE49-F238E27FC236}">
                <a16:creationId xmlns:a16="http://schemas.microsoft.com/office/drawing/2014/main" id="{7B166EED-0D45-DF47-FA15-6E5E77C3D42A}"/>
              </a:ext>
            </a:extLst>
          </p:cNvPr>
          <p:cNvSpPr/>
          <p:nvPr/>
        </p:nvSpPr>
        <p:spPr>
          <a:xfrm>
            <a:off x="665544" y="2845443"/>
            <a:ext cx="945265" cy="405113"/>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6C9D28D7-8938-2178-5B61-5E7EE291B482}"/>
              </a:ext>
            </a:extLst>
          </p:cNvPr>
          <p:cNvSpPr/>
          <p:nvPr/>
        </p:nvSpPr>
        <p:spPr>
          <a:xfrm>
            <a:off x="665543" y="4031848"/>
            <a:ext cx="945265" cy="405113"/>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87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2060-A0A2-6FA5-D26A-F7A38C11F9A5}"/>
              </a:ext>
            </a:extLst>
          </p:cNvPr>
          <p:cNvSpPr>
            <a:spLocks noGrp="1"/>
          </p:cNvSpPr>
          <p:nvPr>
            <p:ph type="title"/>
          </p:nvPr>
        </p:nvSpPr>
        <p:spPr>
          <a:xfrm>
            <a:off x="400652" y="356457"/>
            <a:ext cx="11529078" cy="1325563"/>
          </a:xfrm>
        </p:spPr>
        <p:txBody>
          <a:bodyPr>
            <a:noAutofit/>
          </a:bodyPr>
          <a:lstStyle/>
          <a:p>
            <a:pPr algn="ctr"/>
            <a:r>
              <a:rPr lang="en-US" sz="3600" b="1">
                <a:solidFill>
                  <a:schemeClr val="accent1">
                    <a:lumMod val="75000"/>
                  </a:schemeClr>
                </a:solidFill>
                <a:latin typeface="Poppins"/>
                <a:cs typeface="Poppins"/>
              </a:rPr>
              <a:t>Population </a:t>
            </a:r>
            <a:r>
              <a:rPr lang="en-US" sz="3600" b="1" err="1">
                <a:solidFill>
                  <a:schemeClr val="accent1">
                    <a:lumMod val="75000"/>
                  </a:schemeClr>
                </a:solidFill>
                <a:latin typeface="Poppins"/>
                <a:cs typeface="Poppins"/>
              </a:rPr>
              <a:t>prevalences</a:t>
            </a:r>
            <a:r>
              <a:rPr lang="en-US" sz="3600" b="1">
                <a:solidFill>
                  <a:schemeClr val="accent1">
                    <a:lumMod val="75000"/>
                  </a:schemeClr>
                </a:solidFill>
                <a:latin typeface="Poppins"/>
                <a:cs typeface="Poppins"/>
              </a:rPr>
              <a:t> about 2-3 times lower in diagnostic interviews vs. screening tools</a:t>
            </a:r>
            <a:endParaRPr lang="en-US" sz="3600">
              <a:solidFill>
                <a:schemeClr val="accent1">
                  <a:lumMod val="75000"/>
                </a:schemeClr>
              </a:solidFill>
              <a:latin typeface="Poppins"/>
              <a:cs typeface="Poppins"/>
            </a:endParaRPr>
          </a:p>
        </p:txBody>
      </p:sp>
      <p:graphicFrame>
        <p:nvGraphicFramePr>
          <p:cNvPr id="4" name="Table 4">
            <a:extLst>
              <a:ext uri="{FF2B5EF4-FFF2-40B4-BE49-F238E27FC236}">
                <a16:creationId xmlns:a16="http://schemas.microsoft.com/office/drawing/2014/main" id="{386CC20C-E0AC-7587-B9E5-8451FB8DBE90}"/>
              </a:ext>
            </a:extLst>
          </p:cNvPr>
          <p:cNvGraphicFramePr>
            <a:graphicFrameLocks noGrp="1"/>
          </p:cNvGraphicFramePr>
          <p:nvPr>
            <p:ph idx="1"/>
            <p:extLst>
              <p:ext uri="{D42A27DB-BD31-4B8C-83A1-F6EECF244321}">
                <p14:modId xmlns:p14="http://schemas.microsoft.com/office/powerpoint/2010/main" val="2943752723"/>
              </p:ext>
            </p:extLst>
          </p:nvPr>
        </p:nvGraphicFramePr>
        <p:xfrm>
          <a:off x="951573" y="1902966"/>
          <a:ext cx="9857712" cy="4480560"/>
        </p:xfrm>
        <a:graphic>
          <a:graphicData uri="http://schemas.openxmlformats.org/drawingml/2006/table">
            <a:tbl>
              <a:tblPr firstRow="1" bandRow="1">
                <a:tableStyleId>{5C22544A-7EE6-4342-B048-85BDC9FD1C3A}</a:tableStyleId>
              </a:tblPr>
              <a:tblGrid>
                <a:gridCol w="3285904">
                  <a:extLst>
                    <a:ext uri="{9D8B030D-6E8A-4147-A177-3AD203B41FA5}">
                      <a16:colId xmlns:a16="http://schemas.microsoft.com/office/drawing/2014/main" val="2620772179"/>
                    </a:ext>
                  </a:extLst>
                </a:gridCol>
                <a:gridCol w="3285904">
                  <a:extLst>
                    <a:ext uri="{9D8B030D-6E8A-4147-A177-3AD203B41FA5}">
                      <a16:colId xmlns:a16="http://schemas.microsoft.com/office/drawing/2014/main" val="4073954317"/>
                    </a:ext>
                  </a:extLst>
                </a:gridCol>
                <a:gridCol w="3285904">
                  <a:extLst>
                    <a:ext uri="{9D8B030D-6E8A-4147-A177-3AD203B41FA5}">
                      <a16:colId xmlns:a16="http://schemas.microsoft.com/office/drawing/2014/main" val="1423780653"/>
                    </a:ext>
                  </a:extLst>
                </a:gridCol>
              </a:tblGrid>
              <a:tr h="370840">
                <a:tc>
                  <a:txBody>
                    <a:bodyPr/>
                    <a:lstStyle/>
                    <a:p>
                      <a:endParaRPr lang="en-US" sz="2400">
                        <a:latin typeface="Poppins" panose="00000500000000000000" pitchFamily="2" charset="0"/>
                        <a:cs typeface="Poppins" panose="00000500000000000000" pitchFamily="2" charset="0"/>
                      </a:endParaRPr>
                    </a:p>
                  </a:txBody>
                  <a:tcPr>
                    <a:solidFill>
                      <a:srgbClr val="005EB8"/>
                    </a:solidFill>
                  </a:tcPr>
                </a:tc>
                <a:tc>
                  <a:txBody>
                    <a:bodyPr/>
                    <a:lstStyle/>
                    <a:p>
                      <a:r>
                        <a:rPr lang="en-US" sz="2400">
                          <a:latin typeface="Poppins" panose="00000500000000000000" pitchFamily="2" charset="0"/>
                          <a:cs typeface="Poppins" panose="00000500000000000000" pitchFamily="2" charset="0"/>
                        </a:rPr>
                        <a:t>Screening tool (GHQ-12/PCL-6)</a:t>
                      </a:r>
                    </a:p>
                    <a:p>
                      <a:r>
                        <a:rPr lang="en-US" sz="2400">
                          <a:latin typeface="Poppins" panose="00000500000000000000" pitchFamily="2" charset="0"/>
                          <a:cs typeface="Poppins" panose="00000500000000000000" pitchFamily="2" charset="0"/>
                        </a:rPr>
                        <a:t>% (95% CI)</a:t>
                      </a:r>
                    </a:p>
                  </a:txBody>
                  <a:tcPr>
                    <a:solidFill>
                      <a:srgbClr val="005EB8"/>
                    </a:solidFill>
                  </a:tcPr>
                </a:tc>
                <a:tc>
                  <a:txBody>
                    <a:bodyPr/>
                    <a:lstStyle/>
                    <a:p>
                      <a:r>
                        <a:rPr lang="en-US" sz="2400">
                          <a:latin typeface="Poppins" panose="00000500000000000000" pitchFamily="2" charset="0"/>
                          <a:cs typeface="Poppins" panose="00000500000000000000" pitchFamily="2" charset="0"/>
                        </a:rPr>
                        <a:t>Diagnostic interview </a:t>
                      </a:r>
                    </a:p>
                    <a:p>
                      <a:r>
                        <a:rPr lang="en-US" sz="2400">
                          <a:latin typeface="Poppins" panose="00000500000000000000" pitchFamily="2" charset="0"/>
                          <a:cs typeface="Poppins" panose="00000500000000000000" pitchFamily="2" charset="0"/>
                        </a:rPr>
                        <a:t>(CIS-R/CAPS)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Poppins" panose="00000500000000000000" pitchFamily="2" charset="0"/>
                          <a:cs typeface="Poppins" panose="00000500000000000000" pitchFamily="2" charset="0"/>
                        </a:rPr>
                        <a:t>% (95% CI)</a:t>
                      </a:r>
                    </a:p>
                    <a:p>
                      <a:endParaRPr lang="en-US" sz="2400">
                        <a:latin typeface="Poppins" panose="00000500000000000000" pitchFamily="2" charset="0"/>
                        <a:cs typeface="Poppins" panose="00000500000000000000" pitchFamily="2" charset="0"/>
                      </a:endParaRPr>
                    </a:p>
                  </a:txBody>
                  <a:tcPr>
                    <a:solidFill>
                      <a:srgbClr val="005EB8"/>
                    </a:solidFill>
                  </a:tcPr>
                </a:tc>
                <a:extLst>
                  <a:ext uri="{0D108BD9-81ED-4DB2-BD59-A6C34878D82A}">
                    <a16:rowId xmlns:a16="http://schemas.microsoft.com/office/drawing/2014/main" val="1686516746"/>
                  </a:ext>
                </a:extLst>
              </a:tr>
              <a:tr h="370840">
                <a:tc>
                  <a:txBody>
                    <a:bodyPr/>
                    <a:lstStyle/>
                    <a:p>
                      <a:r>
                        <a:rPr lang="en-US" sz="2400">
                          <a:latin typeface="Poppins" panose="00000500000000000000" pitchFamily="2" charset="0"/>
                          <a:cs typeface="Poppins" panose="00000500000000000000" pitchFamily="2" charset="0"/>
                        </a:rPr>
                        <a:t>Common mental disorders</a:t>
                      </a:r>
                    </a:p>
                  </a:txBody>
                  <a:tcPr/>
                </a:tc>
                <a:tc>
                  <a:txBody>
                    <a:bodyPr/>
                    <a:lstStyle/>
                    <a:p>
                      <a:r>
                        <a:rPr lang="en-US" sz="2400">
                          <a:latin typeface="Poppins" panose="00000500000000000000" pitchFamily="2" charset="0"/>
                          <a:cs typeface="Poppins" panose="00000500000000000000" pitchFamily="2" charset="0"/>
                        </a:rPr>
                        <a:t>52.8 (51.7-53.8)</a:t>
                      </a:r>
                    </a:p>
                  </a:txBody>
                  <a:tcPr/>
                </a:tc>
                <a:tc>
                  <a:txBody>
                    <a:bodyPr/>
                    <a:lstStyle/>
                    <a:p>
                      <a:r>
                        <a:rPr lang="en-US" sz="2400">
                          <a:latin typeface="Poppins" panose="00000500000000000000" pitchFamily="2" charset="0"/>
                          <a:cs typeface="Poppins" panose="00000500000000000000" pitchFamily="2" charset="0"/>
                        </a:rPr>
                        <a:t>21.5 (16.9-26.8)</a:t>
                      </a:r>
                    </a:p>
                  </a:txBody>
                  <a:tcPr/>
                </a:tc>
                <a:extLst>
                  <a:ext uri="{0D108BD9-81ED-4DB2-BD59-A6C34878D82A}">
                    <a16:rowId xmlns:a16="http://schemas.microsoft.com/office/drawing/2014/main" val="3166925824"/>
                  </a:ext>
                </a:extLst>
              </a:tr>
              <a:tr h="370840">
                <a:tc>
                  <a:txBody>
                    <a:bodyPr/>
                    <a:lstStyle/>
                    <a:p>
                      <a:r>
                        <a:rPr lang="en-US" sz="2400" err="1">
                          <a:latin typeface="Poppins" panose="00000500000000000000" pitchFamily="2" charset="0"/>
                          <a:cs typeface="Poppins" panose="00000500000000000000" pitchFamily="2" charset="0"/>
                        </a:rPr>
                        <a:t>Generalised</a:t>
                      </a:r>
                      <a:r>
                        <a:rPr lang="en-US" sz="2400">
                          <a:latin typeface="Poppins" panose="00000500000000000000" pitchFamily="2" charset="0"/>
                          <a:cs typeface="Poppins" panose="00000500000000000000" pitchFamily="2" charset="0"/>
                        </a:rPr>
                        <a:t> Anxiety Disorder </a:t>
                      </a:r>
                    </a:p>
                  </a:txBody>
                  <a:tcPr/>
                </a:tc>
                <a:tc>
                  <a:txBody>
                    <a:bodyPr/>
                    <a:lstStyle/>
                    <a:p>
                      <a:r>
                        <a:rPr lang="en-US" sz="2400">
                          <a:latin typeface="Poppins" panose="00000500000000000000" pitchFamily="2" charset="0"/>
                          <a:cs typeface="Poppins" panose="00000500000000000000" pitchFamily="2" charset="0"/>
                        </a:rPr>
                        <a:t>NA</a:t>
                      </a:r>
                    </a:p>
                  </a:txBody>
                  <a:tcPr/>
                </a:tc>
                <a:tc>
                  <a:txBody>
                    <a:bodyPr/>
                    <a:lstStyle/>
                    <a:p>
                      <a:r>
                        <a:rPr lang="en-US" sz="2400">
                          <a:latin typeface="Poppins" panose="00000500000000000000" pitchFamily="2" charset="0"/>
                          <a:cs typeface="Poppins" panose="00000500000000000000" pitchFamily="2" charset="0"/>
                        </a:rPr>
                        <a:t>14.3 (10.4-19.2)</a:t>
                      </a:r>
                    </a:p>
                  </a:txBody>
                  <a:tcPr/>
                </a:tc>
                <a:extLst>
                  <a:ext uri="{0D108BD9-81ED-4DB2-BD59-A6C34878D82A}">
                    <a16:rowId xmlns:a16="http://schemas.microsoft.com/office/drawing/2014/main" val="2672295582"/>
                  </a:ext>
                </a:extLst>
              </a:tr>
              <a:tr h="370840">
                <a:tc>
                  <a:txBody>
                    <a:bodyPr/>
                    <a:lstStyle/>
                    <a:p>
                      <a:r>
                        <a:rPr lang="en-US" sz="2400">
                          <a:latin typeface="Poppins" panose="00000500000000000000" pitchFamily="2" charset="0"/>
                          <a:cs typeface="Poppins" panose="00000500000000000000" pitchFamily="2" charset="0"/>
                        </a:rPr>
                        <a:t>Depression</a:t>
                      </a:r>
                    </a:p>
                  </a:txBody>
                  <a:tcPr/>
                </a:tc>
                <a:tc>
                  <a:txBody>
                    <a:bodyPr/>
                    <a:lstStyle/>
                    <a:p>
                      <a:r>
                        <a:rPr lang="en-US" sz="2400">
                          <a:latin typeface="Poppins" panose="00000500000000000000" pitchFamily="2" charset="0"/>
                          <a:cs typeface="Poppins" panose="00000500000000000000" pitchFamily="2" charset="0"/>
                        </a:rPr>
                        <a:t>NA</a:t>
                      </a:r>
                    </a:p>
                  </a:txBody>
                  <a:tcPr/>
                </a:tc>
                <a:tc>
                  <a:txBody>
                    <a:bodyPr/>
                    <a:lstStyle/>
                    <a:p>
                      <a:r>
                        <a:rPr lang="en-US" sz="2400">
                          <a:latin typeface="Poppins" panose="00000500000000000000" pitchFamily="2" charset="0"/>
                          <a:cs typeface="Poppins" panose="00000500000000000000" pitchFamily="2" charset="0"/>
                        </a:rPr>
                        <a:t>13.7 (10.1-18.3)</a:t>
                      </a:r>
                    </a:p>
                  </a:txBody>
                  <a:tcPr/>
                </a:tc>
                <a:extLst>
                  <a:ext uri="{0D108BD9-81ED-4DB2-BD59-A6C34878D82A}">
                    <a16:rowId xmlns:a16="http://schemas.microsoft.com/office/drawing/2014/main" val="2066532030"/>
                  </a:ext>
                </a:extLst>
              </a:tr>
              <a:tr h="370840">
                <a:tc>
                  <a:txBody>
                    <a:bodyPr/>
                    <a:lstStyle/>
                    <a:p>
                      <a:r>
                        <a:rPr lang="en-US" sz="2400">
                          <a:latin typeface="Poppins" panose="00000500000000000000" pitchFamily="2" charset="0"/>
                          <a:cs typeface="Poppins" panose="00000500000000000000" pitchFamily="2" charset="0"/>
                        </a:rPr>
                        <a:t>PTSD</a:t>
                      </a:r>
                    </a:p>
                  </a:txBody>
                  <a:tcPr/>
                </a:tc>
                <a:tc>
                  <a:txBody>
                    <a:bodyPr/>
                    <a:lstStyle/>
                    <a:p>
                      <a:r>
                        <a:rPr lang="en-US" sz="2400">
                          <a:latin typeface="Poppins" panose="00000500000000000000" pitchFamily="2" charset="0"/>
                          <a:cs typeface="Poppins" panose="00000500000000000000" pitchFamily="2" charset="0"/>
                        </a:rPr>
                        <a:t>25.4 (24.3-26.5)</a:t>
                      </a:r>
                    </a:p>
                  </a:txBody>
                  <a:tcPr/>
                </a:tc>
                <a:tc>
                  <a:txBody>
                    <a:bodyPr/>
                    <a:lstStyle/>
                    <a:p>
                      <a:r>
                        <a:rPr lang="en-US" sz="2400">
                          <a:latin typeface="Poppins" panose="00000500000000000000" pitchFamily="2" charset="0"/>
                          <a:cs typeface="Poppins" panose="00000500000000000000" pitchFamily="2" charset="0"/>
                        </a:rPr>
                        <a:t>7.9 (4.0-15.1)</a:t>
                      </a:r>
                    </a:p>
                  </a:txBody>
                  <a:tcPr/>
                </a:tc>
                <a:extLst>
                  <a:ext uri="{0D108BD9-81ED-4DB2-BD59-A6C34878D82A}">
                    <a16:rowId xmlns:a16="http://schemas.microsoft.com/office/drawing/2014/main" val="2273733565"/>
                  </a:ext>
                </a:extLst>
              </a:tr>
            </a:tbl>
          </a:graphicData>
        </a:graphic>
      </p:graphicFrame>
      <p:pic>
        <p:nvPicPr>
          <p:cNvPr id="5" name="Picture 4" descr="Icon&#10;&#10;Description automatically generated">
            <a:extLst>
              <a:ext uri="{FF2B5EF4-FFF2-40B4-BE49-F238E27FC236}">
                <a16:creationId xmlns:a16="http://schemas.microsoft.com/office/drawing/2014/main" id="{D7BB4989-BBE9-C1ED-8F81-6825D1A83A46}"/>
              </a:ext>
            </a:extLst>
          </p:cNvPr>
          <p:cNvPicPr>
            <a:picLocks noChangeAspect="1"/>
          </p:cNvPicPr>
          <p:nvPr/>
        </p:nvPicPr>
        <p:blipFill>
          <a:blip r:embed="rId3"/>
          <a:stretch>
            <a:fillRect/>
          </a:stretch>
        </p:blipFill>
        <p:spPr>
          <a:xfrm>
            <a:off x="214596" y="6015038"/>
            <a:ext cx="736977" cy="736977"/>
          </a:xfrm>
          <a:prstGeom prst="rect">
            <a:avLst/>
          </a:prstGeom>
        </p:spPr>
      </p:pic>
      <p:sp>
        <p:nvSpPr>
          <p:cNvPr id="3" name="Oval 2">
            <a:extLst>
              <a:ext uri="{FF2B5EF4-FFF2-40B4-BE49-F238E27FC236}">
                <a16:creationId xmlns:a16="http://schemas.microsoft.com/office/drawing/2014/main" id="{E603C1EE-0F3D-48B1-C066-4DA522D99631}"/>
              </a:ext>
            </a:extLst>
          </p:cNvPr>
          <p:cNvSpPr/>
          <p:nvPr/>
        </p:nvSpPr>
        <p:spPr>
          <a:xfrm>
            <a:off x="4016828" y="3657599"/>
            <a:ext cx="6204857" cy="94705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915019D-38BC-A47D-C2B1-4DC7B528753A}"/>
              </a:ext>
            </a:extLst>
          </p:cNvPr>
          <p:cNvSpPr/>
          <p:nvPr/>
        </p:nvSpPr>
        <p:spPr>
          <a:xfrm>
            <a:off x="4169228" y="5753097"/>
            <a:ext cx="6204857" cy="94705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4D3C48B9-65D2-4C3D-6755-55BF4D0DCCB1}"/>
              </a:ext>
            </a:extLst>
          </p:cNvPr>
          <p:cNvCxnSpPr/>
          <p:nvPr/>
        </p:nvCxnSpPr>
        <p:spPr>
          <a:xfrm flipV="1">
            <a:off x="2012066" y="1667718"/>
            <a:ext cx="7820626" cy="11575"/>
          </a:xfrm>
          <a:prstGeom prst="straightConnector1">
            <a:avLst/>
          </a:prstGeom>
          <a:ln>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86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02060-A0A2-6FA5-D26A-F7A38C11F9A5}"/>
              </a:ext>
            </a:extLst>
          </p:cNvPr>
          <p:cNvSpPr>
            <a:spLocks noGrp="1"/>
          </p:cNvSpPr>
          <p:nvPr>
            <p:ph type="title"/>
          </p:nvPr>
        </p:nvSpPr>
        <p:spPr>
          <a:xfrm>
            <a:off x="355922" y="365125"/>
            <a:ext cx="11595903" cy="1315918"/>
          </a:xfrm>
        </p:spPr>
        <p:txBody>
          <a:bodyPr>
            <a:noAutofit/>
          </a:bodyPr>
          <a:lstStyle/>
          <a:p>
            <a:pPr algn="ctr"/>
            <a:r>
              <a:rPr lang="en-US" sz="3600" b="1">
                <a:solidFill>
                  <a:srgbClr val="2F5597"/>
                </a:solidFill>
                <a:latin typeface="Poppins"/>
                <a:ea typeface="+mj-lt"/>
                <a:cs typeface="Poppins"/>
              </a:rPr>
              <a:t>One in five of HCWs are likely to meet criteria for a diagnosable mental disorder</a:t>
            </a:r>
            <a:endParaRPr lang="en-US" sz="3600" b="1">
              <a:latin typeface="Poppins"/>
              <a:ea typeface="+mj-lt"/>
              <a:cs typeface="Poppins"/>
            </a:endParaRPr>
          </a:p>
        </p:txBody>
      </p:sp>
      <p:sp>
        <p:nvSpPr>
          <p:cNvPr id="3" name="Content Placeholder 2">
            <a:extLst>
              <a:ext uri="{FF2B5EF4-FFF2-40B4-BE49-F238E27FC236}">
                <a16:creationId xmlns:a16="http://schemas.microsoft.com/office/drawing/2014/main" id="{46E46C27-E7B6-D96A-DC8F-13B6E850CC3E}"/>
              </a:ext>
            </a:extLst>
          </p:cNvPr>
          <p:cNvSpPr>
            <a:spLocks noGrp="1"/>
          </p:cNvSpPr>
          <p:nvPr>
            <p:ph idx="1"/>
          </p:nvPr>
        </p:nvSpPr>
        <p:spPr>
          <a:xfrm>
            <a:off x="1595468" y="2053297"/>
            <a:ext cx="9729578" cy="940628"/>
          </a:xfrm>
          <a:solidFill>
            <a:srgbClr val="39B2FB">
              <a:alpha val="35387"/>
            </a:srgbClr>
          </a:solidFill>
        </p:spPr>
        <p:txBody>
          <a:bodyPr vert="horz" lIns="91440" tIns="45720" rIns="91440" bIns="45720" rtlCol="0" anchor="ctr">
            <a:noAutofit/>
          </a:bodyPr>
          <a:lstStyle/>
          <a:p>
            <a:pPr marL="0" indent="0">
              <a:lnSpc>
                <a:spcPct val="70000"/>
              </a:lnSpc>
              <a:buNone/>
            </a:pPr>
            <a:r>
              <a:rPr lang="en-US">
                <a:solidFill>
                  <a:srgbClr val="005EB8"/>
                </a:solidFill>
                <a:latin typeface="Poppins"/>
                <a:cs typeface="Arial"/>
              </a:rPr>
              <a:t>Overestimation of mental disorder prevalence</a:t>
            </a:r>
            <a:endParaRPr lang="en-US"/>
          </a:p>
          <a:p>
            <a:pPr marL="0" indent="0">
              <a:lnSpc>
                <a:spcPct val="70000"/>
              </a:lnSpc>
              <a:buNone/>
            </a:pPr>
            <a:r>
              <a:rPr lang="en-US" dirty="0">
                <a:solidFill>
                  <a:srgbClr val="005EB8"/>
                </a:solidFill>
                <a:latin typeface="Poppins"/>
                <a:cs typeface="Arial"/>
              </a:rPr>
              <a:t> estimates when using screening measures</a:t>
            </a:r>
            <a:endParaRPr lang="en-US"/>
          </a:p>
        </p:txBody>
      </p:sp>
      <p:pic>
        <p:nvPicPr>
          <p:cNvPr id="4" name="Picture 3" descr="Icon&#10;&#10;Description automatically generated">
            <a:extLst>
              <a:ext uri="{FF2B5EF4-FFF2-40B4-BE49-F238E27FC236}">
                <a16:creationId xmlns:a16="http://schemas.microsoft.com/office/drawing/2014/main" id="{C5D27887-1418-EC1B-F078-098A26A42E83}"/>
              </a:ext>
            </a:extLst>
          </p:cNvPr>
          <p:cNvPicPr>
            <a:picLocks noChangeAspect="1"/>
          </p:cNvPicPr>
          <p:nvPr/>
        </p:nvPicPr>
        <p:blipFill>
          <a:blip r:embed="rId3"/>
          <a:stretch>
            <a:fillRect/>
          </a:stretch>
        </p:blipFill>
        <p:spPr>
          <a:xfrm>
            <a:off x="214596" y="6015038"/>
            <a:ext cx="736977" cy="736977"/>
          </a:xfrm>
          <a:prstGeom prst="rect">
            <a:avLst/>
          </a:prstGeom>
        </p:spPr>
      </p:pic>
      <p:cxnSp>
        <p:nvCxnSpPr>
          <p:cNvPr id="6" name="Straight Arrow Connector 5">
            <a:extLst>
              <a:ext uri="{FF2B5EF4-FFF2-40B4-BE49-F238E27FC236}">
                <a16:creationId xmlns:a16="http://schemas.microsoft.com/office/drawing/2014/main" id="{0A856298-8A99-8B2D-82B1-62EAB5E20ED3}"/>
              </a:ext>
            </a:extLst>
          </p:cNvPr>
          <p:cNvCxnSpPr/>
          <p:nvPr/>
        </p:nvCxnSpPr>
        <p:spPr>
          <a:xfrm flipV="1">
            <a:off x="2012066" y="1667718"/>
            <a:ext cx="7820626" cy="11575"/>
          </a:xfrm>
          <a:prstGeom prst="straightConnector1">
            <a:avLst/>
          </a:prstGeom>
          <a:ln>
            <a:solidFill>
              <a:srgbClr val="005EB8"/>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BE722D64-4134-9B23-6B0D-79796C385343}"/>
              </a:ext>
            </a:extLst>
          </p:cNvPr>
          <p:cNvSpPr txBox="1">
            <a:spLocks/>
          </p:cNvSpPr>
          <p:nvPr/>
        </p:nvSpPr>
        <p:spPr>
          <a:xfrm>
            <a:off x="1607916" y="3212657"/>
            <a:ext cx="9743955" cy="878934"/>
          </a:xfrm>
          <a:prstGeom prst="rect">
            <a:avLst/>
          </a:prstGeom>
          <a:solidFill>
            <a:srgbClr val="39B2FB">
              <a:alpha val="35387"/>
            </a:srgb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5EB8"/>
                </a:solidFill>
                <a:latin typeface="Poppins"/>
                <a:cs typeface="Arial"/>
              </a:rPr>
              <a:t>Further calibration needed when using screening tools</a:t>
            </a:r>
            <a:endParaRPr lang="en-US">
              <a:latin typeface="Poppins"/>
              <a:cs typeface="Poppins"/>
            </a:endParaRPr>
          </a:p>
        </p:txBody>
      </p:sp>
      <p:sp>
        <p:nvSpPr>
          <p:cNvPr id="9" name="Arrow: Right 8">
            <a:extLst>
              <a:ext uri="{FF2B5EF4-FFF2-40B4-BE49-F238E27FC236}">
                <a16:creationId xmlns:a16="http://schemas.microsoft.com/office/drawing/2014/main" id="{7B166EED-0D45-DF47-FA15-6E5E77C3D42A}"/>
              </a:ext>
            </a:extLst>
          </p:cNvPr>
          <p:cNvSpPr/>
          <p:nvPr/>
        </p:nvSpPr>
        <p:spPr>
          <a:xfrm>
            <a:off x="665544" y="2440694"/>
            <a:ext cx="945265" cy="405113"/>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6C9D28D7-8938-2178-5B61-5E7EE291B482}"/>
              </a:ext>
            </a:extLst>
          </p:cNvPr>
          <p:cNvSpPr/>
          <p:nvPr/>
        </p:nvSpPr>
        <p:spPr>
          <a:xfrm>
            <a:off x="665543" y="3453114"/>
            <a:ext cx="945265" cy="405113"/>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4AC73310-1FB4-885C-33B8-A50D06E230BF}"/>
              </a:ext>
            </a:extLst>
          </p:cNvPr>
          <p:cNvSpPr txBox="1">
            <a:spLocks/>
          </p:cNvSpPr>
          <p:nvPr/>
        </p:nvSpPr>
        <p:spPr>
          <a:xfrm>
            <a:off x="1559688" y="4360480"/>
            <a:ext cx="9743955" cy="878934"/>
          </a:xfrm>
          <a:prstGeom prst="rect">
            <a:avLst/>
          </a:prstGeom>
          <a:solidFill>
            <a:srgbClr val="39B2FB">
              <a:alpha val="35387"/>
            </a:srgbClr>
          </a:solidFill>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dirty="0">
                <a:solidFill>
                  <a:srgbClr val="005EB8"/>
                </a:solidFill>
                <a:latin typeface="Poppins"/>
                <a:cs typeface="Arial"/>
              </a:rPr>
              <a:t>I</a:t>
            </a:r>
            <a:r>
              <a:rPr lang="en-US" dirty="0">
                <a:solidFill>
                  <a:srgbClr val="005EB8"/>
                </a:solidFill>
                <a:latin typeface="Poppins"/>
                <a:cs typeface="Arial"/>
              </a:rPr>
              <a:t>mplications for workplace functioning, treatment and service planning</a:t>
            </a:r>
          </a:p>
        </p:txBody>
      </p:sp>
      <p:sp>
        <p:nvSpPr>
          <p:cNvPr id="10" name="Arrow: Right 9">
            <a:extLst>
              <a:ext uri="{FF2B5EF4-FFF2-40B4-BE49-F238E27FC236}">
                <a16:creationId xmlns:a16="http://schemas.microsoft.com/office/drawing/2014/main" id="{D4AFAFB5-0F33-27AE-A22D-D5E39965D1B7}"/>
              </a:ext>
            </a:extLst>
          </p:cNvPr>
          <p:cNvSpPr/>
          <p:nvPr/>
        </p:nvSpPr>
        <p:spPr>
          <a:xfrm>
            <a:off x="617315" y="4600935"/>
            <a:ext cx="945265" cy="405113"/>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569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68C6-678D-896F-72EF-BFF18BDD59BB}"/>
              </a:ext>
            </a:extLst>
          </p:cNvPr>
          <p:cNvSpPr>
            <a:spLocks noGrp="1"/>
          </p:cNvSpPr>
          <p:nvPr>
            <p:ph type="title"/>
          </p:nvPr>
        </p:nvSpPr>
        <p:spPr>
          <a:xfrm>
            <a:off x="646814" y="2041096"/>
            <a:ext cx="10515600" cy="1325563"/>
          </a:xfrm>
        </p:spPr>
        <p:txBody>
          <a:bodyPr>
            <a:normAutofit fontScale="90000"/>
          </a:bodyPr>
          <a:lstStyle/>
          <a:p>
            <a:r>
              <a:rPr lang="en-US" sz="6000" b="1">
                <a:solidFill>
                  <a:schemeClr val="accent1">
                    <a:lumMod val="75000"/>
                  </a:schemeClr>
                </a:solidFill>
                <a:latin typeface="Poppins"/>
                <a:cs typeface="Poppins"/>
              </a:rPr>
              <a:t>Thank you</a:t>
            </a:r>
            <a:br>
              <a:rPr lang="en-US">
                <a:latin typeface="Poppins" pitchFamily="2" charset="77"/>
                <a:cs typeface="Poppins" pitchFamily="2" charset="77"/>
              </a:rPr>
            </a:br>
            <a:br>
              <a:rPr lang="en-US">
                <a:latin typeface="Poppins" pitchFamily="2" charset="77"/>
                <a:cs typeface="Poppins" pitchFamily="2" charset="77"/>
              </a:rPr>
            </a:br>
            <a:r>
              <a:rPr lang="en-US" sz="3100">
                <a:solidFill>
                  <a:srgbClr val="005EB8"/>
                </a:solidFill>
                <a:latin typeface="Poppins"/>
                <a:cs typeface="Poppins"/>
              </a:rPr>
              <a:t>Email:</a:t>
            </a:r>
            <a:r>
              <a:rPr lang="en-US" sz="4000">
                <a:solidFill>
                  <a:srgbClr val="005EB8"/>
                </a:solidFill>
                <a:latin typeface="Poppins"/>
                <a:cs typeface="Poppins"/>
              </a:rPr>
              <a:t> </a:t>
            </a:r>
            <a:r>
              <a:rPr lang="en-US" sz="3100">
                <a:solidFill>
                  <a:srgbClr val="005EB8"/>
                </a:solidFill>
                <a:latin typeface="Poppins"/>
                <a:cs typeface="Poppins"/>
                <a:hlinkClick r:id="rId3">
                  <a:extLst>
                    <a:ext uri="{A12FA001-AC4F-418D-AE19-62706E023703}">
                      <ahyp:hlinkClr xmlns:ahyp="http://schemas.microsoft.com/office/drawing/2018/hyperlinkcolor" val="tx"/>
                    </a:ext>
                  </a:extLst>
                </a:hlinkClick>
              </a:rPr>
              <a:t>Sharon.Stevelink@kcl.ac.uk</a:t>
            </a:r>
            <a:r>
              <a:rPr lang="en-US" sz="3100">
                <a:solidFill>
                  <a:srgbClr val="005EB8"/>
                </a:solidFill>
                <a:latin typeface="Poppins"/>
                <a:cs typeface="Poppins"/>
              </a:rPr>
              <a:t>; </a:t>
            </a:r>
            <a:r>
              <a:rPr lang="en-US" sz="3100">
                <a:solidFill>
                  <a:srgbClr val="005EB8"/>
                </a:solidFill>
                <a:latin typeface="Poppins"/>
                <a:cs typeface="Poppins"/>
                <a:hlinkClick r:id="rId4"/>
              </a:rPr>
              <a:t>nhscheck@kcl.ac.uk</a:t>
            </a:r>
            <a:r>
              <a:rPr lang="en-US" sz="3100">
                <a:solidFill>
                  <a:srgbClr val="005EB8"/>
                </a:solidFill>
                <a:latin typeface="Poppins"/>
                <a:cs typeface="Poppins"/>
              </a:rPr>
              <a:t> </a:t>
            </a:r>
            <a:br>
              <a:rPr lang="en-US" sz="3100">
                <a:latin typeface="Poppins" pitchFamily="2" charset="77"/>
                <a:cs typeface="Poppins" pitchFamily="2" charset="77"/>
              </a:rPr>
            </a:br>
            <a:r>
              <a:rPr lang="en-US" sz="3100">
                <a:solidFill>
                  <a:srgbClr val="005EB8"/>
                </a:solidFill>
                <a:latin typeface="Poppins"/>
                <a:cs typeface="Poppins"/>
              </a:rPr>
              <a:t>Website: </a:t>
            </a:r>
            <a:r>
              <a:rPr lang="en-US" sz="3100">
                <a:solidFill>
                  <a:srgbClr val="005EB8"/>
                </a:solidFill>
                <a:latin typeface="Poppins"/>
                <a:cs typeface="Poppins"/>
                <a:hlinkClick r:id="rId5">
                  <a:extLst>
                    <a:ext uri="{A12FA001-AC4F-418D-AE19-62706E023703}">
                      <ahyp:hlinkClr xmlns:ahyp="http://schemas.microsoft.com/office/drawing/2018/hyperlinkcolor" val="tx"/>
                    </a:ext>
                  </a:extLst>
                </a:hlinkClick>
              </a:rPr>
              <a:t>www.nhscheck.org</a:t>
            </a:r>
            <a:br>
              <a:rPr lang="en-US" sz="3100">
                <a:latin typeface="Poppins" pitchFamily="2" charset="77"/>
                <a:cs typeface="Poppins" pitchFamily="2" charset="77"/>
              </a:rPr>
            </a:br>
            <a:r>
              <a:rPr lang="en-US" sz="3100">
                <a:solidFill>
                  <a:srgbClr val="005EB8"/>
                </a:solidFill>
                <a:latin typeface="Poppins"/>
                <a:cs typeface="Poppins"/>
              </a:rPr>
              <a:t>Twitter: @NHSCHECK1</a:t>
            </a:r>
            <a:endParaRPr lang="en-US">
              <a:solidFill>
                <a:srgbClr val="005EB8"/>
              </a:solidFill>
              <a:latin typeface="Poppins"/>
              <a:cs typeface="Poppins"/>
            </a:endParaRPr>
          </a:p>
        </p:txBody>
      </p:sp>
      <p:pic>
        <p:nvPicPr>
          <p:cNvPr id="3" name="Picture 2" descr="Icon&#10;&#10;Description automatically generated">
            <a:extLst>
              <a:ext uri="{FF2B5EF4-FFF2-40B4-BE49-F238E27FC236}">
                <a16:creationId xmlns:a16="http://schemas.microsoft.com/office/drawing/2014/main" id="{3AB815A7-3F11-5A03-BFAB-AE7BD320ADD4}"/>
              </a:ext>
            </a:extLst>
          </p:cNvPr>
          <p:cNvPicPr>
            <a:picLocks noChangeAspect="1"/>
          </p:cNvPicPr>
          <p:nvPr/>
        </p:nvPicPr>
        <p:blipFill>
          <a:blip r:embed="rId6"/>
          <a:stretch>
            <a:fillRect/>
          </a:stretch>
        </p:blipFill>
        <p:spPr>
          <a:xfrm>
            <a:off x="74428" y="6005623"/>
            <a:ext cx="763772" cy="763772"/>
          </a:xfrm>
          <a:custGeom>
            <a:avLst/>
            <a:gdLst/>
            <a:ahLst/>
            <a:cxnLst/>
            <a:rect l="l" t="t" r="r" b="b"/>
            <a:pathLst>
              <a:path w="4141760" h="4377846">
                <a:moveTo>
                  <a:pt x="0" y="0"/>
                </a:moveTo>
                <a:lnTo>
                  <a:pt x="4141760" y="0"/>
                </a:lnTo>
                <a:lnTo>
                  <a:pt x="4141760" y="4377846"/>
                </a:lnTo>
                <a:lnTo>
                  <a:pt x="0" y="4377846"/>
                </a:lnTo>
                <a:close/>
              </a:path>
            </a:pathLst>
          </a:custGeom>
        </p:spPr>
      </p:pic>
      <p:pic>
        <p:nvPicPr>
          <p:cNvPr id="5" name="Picture 4">
            <a:extLst>
              <a:ext uri="{FF2B5EF4-FFF2-40B4-BE49-F238E27FC236}">
                <a16:creationId xmlns:a16="http://schemas.microsoft.com/office/drawing/2014/main" id="{5BE551EB-7D32-086E-80D9-2F6A52AF440E}"/>
              </a:ext>
            </a:extLst>
          </p:cNvPr>
          <p:cNvPicPr>
            <a:picLocks noChangeAspect="1"/>
          </p:cNvPicPr>
          <p:nvPr/>
        </p:nvPicPr>
        <p:blipFill>
          <a:blip r:embed="rId7"/>
          <a:stretch>
            <a:fillRect/>
          </a:stretch>
        </p:blipFill>
        <p:spPr>
          <a:xfrm>
            <a:off x="4289223" y="4008474"/>
            <a:ext cx="7658228" cy="2379035"/>
          </a:xfrm>
          <a:prstGeom prst="rect">
            <a:avLst/>
          </a:prstGeom>
        </p:spPr>
      </p:pic>
    </p:spTree>
    <p:extLst>
      <p:ext uri="{BB962C8B-B14F-4D97-AF65-F5344CB8AC3E}">
        <p14:creationId xmlns:p14="http://schemas.microsoft.com/office/powerpoint/2010/main" val="1870938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01129-9D14-C66B-8986-0527AE9291D0}"/>
              </a:ext>
            </a:extLst>
          </p:cNvPr>
          <p:cNvSpPr>
            <a:spLocks noGrp="1"/>
          </p:cNvSpPr>
          <p:nvPr>
            <p:ph type="title"/>
          </p:nvPr>
        </p:nvSpPr>
        <p:spPr>
          <a:xfrm>
            <a:off x="838200" y="365125"/>
            <a:ext cx="10515600" cy="1325563"/>
          </a:xfrm>
        </p:spPr>
        <p:txBody>
          <a:bodyPr>
            <a:normAutofit/>
          </a:bodyPr>
          <a:lstStyle/>
          <a:p>
            <a:r>
              <a:rPr lang="en-GB" sz="5400" b="1">
                <a:solidFill>
                  <a:schemeClr val="accent1">
                    <a:lumMod val="50000"/>
                  </a:schemeClr>
                </a:solidFill>
                <a:latin typeface="Poppins" panose="00000500000000000000" pitchFamily="2" charset="0"/>
                <a:cs typeface="Poppins" panose="00000500000000000000" pitchFamily="2" charset="0"/>
              </a:rPr>
              <a:t>Conflict of interests</a:t>
            </a:r>
          </a:p>
        </p:txBody>
      </p:sp>
      <p:sp>
        <p:nvSpPr>
          <p:cNvPr id="3" name="Content Placeholder 2">
            <a:extLst>
              <a:ext uri="{FF2B5EF4-FFF2-40B4-BE49-F238E27FC236}">
                <a16:creationId xmlns:a16="http://schemas.microsoft.com/office/drawing/2014/main" id="{BE003C13-3984-E115-B17F-2E034D70829B}"/>
              </a:ext>
            </a:extLst>
          </p:cNvPr>
          <p:cNvSpPr>
            <a:spLocks noGrp="1"/>
          </p:cNvSpPr>
          <p:nvPr>
            <p:ph idx="1"/>
          </p:nvPr>
        </p:nvSpPr>
        <p:spPr>
          <a:xfrm>
            <a:off x="838200" y="1929384"/>
            <a:ext cx="10515600" cy="4251960"/>
          </a:xfrm>
        </p:spPr>
        <p:txBody>
          <a:bodyPr>
            <a:normAutofit lnSpcReduction="10000"/>
          </a:bodyPr>
          <a:lstStyle/>
          <a:p>
            <a:pPr marL="0" indent="0">
              <a:buNone/>
            </a:pPr>
            <a:r>
              <a:rPr lang="en-GB" sz="1500"/>
              <a:t>MH, RR, and SW are senior NIHR Investigators.</a:t>
            </a:r>
          </a:p>
          <a:p>
            <a:pPr marL="0" indent="0">
              <a:buNone/>
            </a:pPr>
            <a:r>
              <a:rPr lang="en-GB" sz="1500"/>
              <a:t>SW has received speaker fees from Swiss Re for two webinars on the epidemiological impact of COVID 19 pandemic on mental health. </a:t>
            </a:r>
            <a:r>
              <a:rPr lang="en-GB" sz="1500">
                <a:solidFill>
                  <a:srgbClr val="000000"/>
                </a:solidFill>
                <a:effectLst/>
                <a:ea typeface="Times New Roman" panose="02020603050405020304" pitchFamily="18" charset="0"/>
              </a:rPr>
              <a:t>SW is a board member of NHS England.</a:t>
            </a:r>
            <a:endParaRPr lang="en-GB" sz="1500"/>
          </a:p>
          <a:p>
            <a:pPr marL="0" indent="0">
              <a:buNone/>
            </a:pPr>
            <a:r>
              <a:rPr lang="en-GB" sz="1500"/>
              <a:t>RR reports grants from DHSC/UKRI/ESRC COVID-19 Rapid Response Call, grants from </a:t>
            </a:r>
            <a:r>
              <a:rPr lang="en-GB" sz="1500" err="1"/>
              <a:t>Rosetrees</a:t>
            </a:r>
            <a:r>
              <a:rPr lang="en-GB" sz="1500"/>
              <a:t> Trust, grants from King's Together  rapid response call, grants from UCL (Wellcome Trust) rapid response call,  during the conduct of the study; &amp; grants  from NIHR outside the submitted work.</a:t>
            </a:r>
          </a:p>
          <a:p>
            <a:pPr marL="0" indent="0">
              <a:buNone/>
            </a:pPr>
            <a:r>
              <a:rPr lang="en-GB" sz="1500"/>
              <a:t>MH reports grants from DHSC/UKRI/ESRC COVID-19 Rapid Response Call, grants from </a:t>
            </a:r>
            <a:r>
              <a:rPr lang="en-GB" sz="1500" err="1"/>
              <a:t>Rosetrees</a:t>
            </a:r>
            <a:r>
              <a:rPr lang="en-GB" sz="1500"/>
              <a:t> Trust, grants from King's Together  rapid response call, grants from UCL Partners rapid response call,  during the conduct of the study; grants from Innovative Medicines Initiative and EFPIA, RADAR-CNS consortium , grants from MRC, grants from NIHR,  outside the submitted work.</a:t>
            </a:r>
          </a:p>
          <a:p>
            <a:pPr marL="0" indent="0">
              <a:buNone/>
            </a:pPr>
            <a:r>
              <a:rPr lang="en-GB" sz="1500"/>
              <a:t>SS reports grants from UKRI/ESRC/DHSC, grants from UCL, grants from UKRI/MRC/DHSC, grants from </a:t>
            </a:r>
            <a:r>
              <a:rPr lang="en-GB" sz="1500" err="1"/>
              <a:t>Rosetrees</a:t>
            </a:r>
            <a:r>
              <a:rPr lang="en-GB" sz="1500"/>
              <a:t> Trust, grants from King's Together Fund, and an NIHR Advanced Fellowship [ref: NIHR 300592] during the conduct of the study.</a:t>
            </a:r>
          </a:p>
          <a:p>
            <a:pPr marL="0" indent="0">
              <a:buNone/>
            </a:pPr>
            <a:r>
              <a:rPr lang="en-GB" sz="1500"/>
              <a:t>NG reports a potential COI with NHSEI,  during the conduct of the study;  and I am the managing director of March on Stress Ltd which has provided training for a number of NHS organisations.</a:t>
            </a:r>
          </a:p>
          <a:p>
            <a:pPr marL="0" indent="0">
              <a:buNone/>
            </a:pPr>
            <a:r>
              <a:rPr lang="en-GB" sz="1500"/>
              <a:t>The views expressed are those of the authors and not necessarily those of the NHS, the NIHR, or the Department of Health and Social Care.</a:t>
            </a:r>
          </a:p>
          <a:p>
            <a:pPr marL="0" indent="0">
              <a:buNone/>
            </a:pPr>
            <a:r>
              <a:rPr lang="en-GB" sz="1500"/>
              <a:t>Other authors report no competing interests.</a:t>
            </a:r>
          </a:p>
        </p:txBody>
      </p:sp>
      <p:pic>
        <p:nvPicPr>
          <p:cNvPr id="4" name="Picture 3" descr="Icon&#10;&#10;Description automatically generated">
            <a:extLst>
              <a:ext uri="{FF2B5EF4-FFF2-40B4-BE49-F238E27FC236}">
                <a16:creationId xmlns:a16="http://schemas.microsoft.com/office/drawing/2014/main" id="{2C34BD40-42DF-6E28-4C6B-D6FF33BDC2C2}"/>
              </a:ext>
            </a:extLst>
          </p:cNvPr>
          <p:cNvPicPr>
            <a:picLocks noChangeAspect="1"/>
          </p:cNvPicPr>
          <p:nvPr/>
        </p:nvPicPr>
        <p:blipFill>
          <a:blip r:embed="rId3"/>
          <a:stretch>
            <a:fillRect/>
          </a:stretch>
        </p:blipFill>
        <p:spPr>
          <a:xfrm>
            <a:off x="214596" y="6015038"/>
            <a:ext cx="736977" cy="736977"/>
          </a:xfrm>
          <a:prstGeom prst="rect">
            <a:avLst/>
          </a:prstGeom>
        </p:spPr>
      </p:pic>
    </p:spTree>
    <p:extLst>
      <p:ext uri="{BB962C8B-B14F-4D97-AF65-F5344CB8AC3E}">
        <p14:creationId xmlns:p14="http://schemas.microsoft.com/office/powerpoint/2010/main" val="3351804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10</Notes>
  <HiddenSlides>0</HiddenSlide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Office Theme</vt:lpstr>
      <vt:lpstr>PowerPoint Presentation</vt:lpstr>
      <vt:lpstr>Adverse mental health prevalences vary widely across studies</vt:lpstr>
      <vt:lpstr>Screening measures tend to overestimate prevalence estimates</vt:lpstr>
      <vt:lpstr>A two-phase epidemiological design for a more accurate estimate of CMD and PTSD in healthcare workers</vt:lpstr>
      <vt:lpstr>251  healthcare workers assessed for CMD and 96 for PTSD using diagnostic interviews</vt:lpstr>
      <vt:lpstr>Population prevalences about 2-3 times lower in diagnostic interviews vs. screening tools</vt:lpstr>
      <vt:lpstr>One in five of HCWs are likely to meet criteria for a diagnosable mental disorder</vt:lpstr>
      <vt:lpstr>Thank you  Email: Sharon.Stevelink@kcl.ac.uk; nhscheck@kcl.ac.uk  Website: www.nhscheck.org Twitter: @NHSCHECK1</vt:lpstr>
      <vt:lpstr>Conflict of interests</vt:lpstr>
      <vt:lpstr>Funding</vt:lpstr>
      <vt:lpstr>Acknowledgement</vt:lpstr>
      <vt:lpstr>Only study we know off  that used diagnostic interviews in UK </vt:lpstr>
      <vt:lpstr>Estimated population prevalences were calculated for CMD and PTSD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Duncan</dc:creator>
  <cp:revision>75</cp:revision>
  <dcterms:created xsi:type="dcterms:W3CDTF">2022-08-17T17:47:12Z</dcterms:created>
  <dcterms:modified xsi:type="dcterms:W3CDTF">2023-07-03T09:13:15Z</dcterms:modified>
</cp:coreProperties>
</file>